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31"/>
  </p:notesMasterIdLst>
  <p:handoutMasterIdLst>
    <p:handoutMasterId r:id="rId32"/>
  </p:handoutMasterIdLst>
  <p:sldIdLst>
    <p:sldId id="312" r:id="rId5"/>
    <p:sldId id="304" r:id="rId6"/>
    <p:sldId id="307" r:id="rId7"/>
    <p:sldId id="281" r:id="rId8"/>
    <p:sldId id="282" r:id="rId9"/>
    <p:sldId id="329" r:id="rId10"/>
    <p:sldId id="330" r:id="rId11"/>
    <p:sldId id="332" r:id="rId12"/>
    <p:sldId id="314" r:id="rId13"/>
    <p:sldId id="331" r:id="rId14"/>
    <p:sldId id="315" r:id="rId15"/>
    <p:sldId id="333" r:id="rId16"/>
    <p:sldId id="334" r:id="rId17"/>
    <p:sldId id="335" r:id="rId18"/>
    <p:sldId id="336" r:id="rId19"/>
    <p:sldId id="317" r:id="rId20"/>
    <p:sldId id="318" r:id="rId21"/>
    <p:sldId id="319" r:id="rId22"/>
    <p:sldId id="321" r:id="rId23"/>
    <p:sldId id="322" r:id="rId24"/>
    <p:sldId id="323" r:id="rId25"/>
    <p:sldId id="324" r:id="rId26"/>
    <p:sldId id="325" r:id="rId27"/>
    <p:sldId id="326" r:id="rId28"/>
    <p:sldId id="327" r:id="rId29"/>
    <p:sldId id="297" r:id="rId30"/>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BF6"/>
    <a:srgbClr val="202C8F"/>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63" autoAdjust="0"/>
    <p:restoredTop sz="95388" autoAdjust="0"/>
  </p:normalViewPr>
  <p:slideViewPr>
    <p:cSldViewPr snapToGrid="0" snapToObjects="1">
      <p:cViewPr varScale="1">
        <p:scale>
          <a:sx n="79" d="100"/>
          <a:sy n="79" d="100"/>
        </p:scale>
        <p:origin x="614" y="67"/>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2024</a:t>
            </a:fld>
            <a:endParaRPr lang="en-US" dirty="0"/>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97654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890207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649742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569476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1682644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40042827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9163045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779146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845417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41101387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47668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877361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508814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8341214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1540960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42769814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6716775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8056801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31307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294931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68653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019397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974616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6829542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702838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87667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dirty="0"/>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dirty="0"/>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chor="ctr" anchorCtr="0"/>
          <a:lstStyle/>
          <a:p>
            <a:r>
              <a:rPr lang="en-US" dirty="0"/>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3396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dirty="0"/>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endParaRPr lang="en-US" dirty="0"/>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endParaRPr lang="en-US" dirty="0"/>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20.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FF65-A536-F639-8591-ED024C223308}"/>
              </a:ext>
            </a:extLst>
          </p:cNvPr>
          <p:cNvSpPr>
            <a:spLocks noGrp="1"/>
          </p:cNvSpPr>
          <p:nvPr>
            <p:ph type="ctrTitle"/>
          </p:nvPr>
        </p:nvSpPr>
        <p:spPr>
          <a:xfrm>
            <a:off x="2514778" y="741143"/>
            <a:ext cx="6392421" cy="3831221"/>
          </a:xfrm>
        </p:spPr>
        <p:txBody>
          <a:bodyPr anchor="ctr"/>
          <a:lstStyle/>
          <a:p>
            <a:r>
              <a:rPr lang="en-US" sz="2400" dirty="0"/>
              <a:t>Thành Viên</a:t>
            </a:r>
            <a:br>
              <a:rPr lang="en-US" sz="2400" dirty="0"/>
            </a:br>
            <a:r>
              <a:rPr lang="en-US" sz="2400" dirty="0" err="1"/>
              <a:t>NGô</a:t>
            </a:r>
            <a:r>
              <a:rPr lang="en-US" sz="2400" dirty="0"/>
              <a:t> Xuân </a:t>
            </a:r>
            <a:r>
              <a:rPr lang="en-US" sz="2400" dirty="0" err="1"/>
              <a:t>Hải</a:t>
            </a:r>
            <a:br>
              <a:rPr lang="en-US" sz="2400" dirty="0"/>
            </a:br>
            <a:r>
              <a:rPr lang="en-US" sz="2400" dirty="0"/>
              <a:t>Lương Mạnh Hòa</a:t>
            </a:r>
            <a:br>
              <a:rPr lang="en-US" sz="2400" dirty="0"/>
            </a:br>
            <a:r>
              <a:rPr lang="en-US" sz="2400" dirty="0" err="1"/>
              <a:t>Nguyễn</a:t>
            </a:r>
            <a:r>
              <a:rPr lang="en-US" sz="2400" dirty="0"/>
              <a:t> </a:t>
            </a:r>
            <a:r>
              <a:rPr lang="en-US" sz="2400" dirty="0" err="1"/>
              <a:t>Ngọc</a:t>
            </a:r>
            <a:r>
              <a:rPr lang="en-US" sz="2400" dirty="0"/>
              <a:t> Quang</a:t>
            </a:r>
            <a:br>
              <a:rPr lang="en-US" sz="2400" dirty="0"/>
            </a:br>
            <a:r>
              <a:rPr lang="en-US" sz="2400" dirty="0"/>
              <a:t>Nghiêm Xuân </a:t>
            </a:r>
            <a:r>
              <a:rPr lang="en-US" sz="2400" dirty="0" err="1"/>
              <a:t>Quân</a:t>
            </a:r>
            <a:br>
              <a:rPr lang="en-US" sz="2400" dirty="0"/>
            </a:br>
            <a:r>
              <a:rPr lang="en-US" sz="2400" dirty="0" err="1"/>
              <a:t>Nguyễn</a:t>
            </a:r>
            <a:r>
              <a:rPr lang="en-US" sz="2400" dirty="0"/>
              <a:t> Huy Tú</a:t>
            </a:r>
          </a:p>
        </p:txBody>
      </p:sp>
      <p:sp>
        <p:nvSpPr>
          <p:cNvPr id="6" name="Title 1">
            <a:extLst>
              <a:ext uri="{FF2B5EF4-FFF2-40B4-BE49-F238E27FC236}">
                <a16:creationId xmlns:a16="http://schemas.microsoft.com/office/drawing/2014/main" id="{26347AE1-F520-9508-F5E0-2D48F9990578}"/>
              </a:ext>
            </a:extLst>
          </p:cNvPr>
          <p:cNvSpPr txBox="1">
            <a:spLocks/>
          </p:cNvSpPr>
          <p:nvPr/>
        </p:nvSpPr>
        <p:spPr>
          <a:xfrm>
            <a:off x="2683221" y="-1443689"/>
            <a:ext cx="6392421" cy="3831221"/>
          </a:xfrm>
          <a:prstGeom prst="rect">
            <a:avLst/>
          </a:prstGeom>
        </p:spPr>
        <p:txBody>
          <a:bodyPr vert="horz" lIns="91440" tIns="0" rIns="91440" bIns="0" rtlCol="0" anchor="ctr" anchorCtr="0">
            <a:noAutofit/>
          </a:bodyPr>
          <a:lstStyle>
            <a:lvl1pPr algn="ctr" defTabSz="914400" rtl="0" eaLnBrk="1" latinLnBrk="0" hangingPunct="1">
              <a:lnSpc>
                <a:spcPct val="100000"/>
              </a:lnSpc>
              <a:spcBef>
                <a:spcPct val="0"/>
              </a:spcBef>
              <a:buNone/>
              <a:defRPr sz="3600" b="1" kern="1200" cap="all" baseline="0">
                <a:solidFill>
                  <a:schemeClr val="accent6"/>
                </a:solidFill>
                <a:latin typeface="+mj-lt"/>
                <a:ea typeface="+mj-ea"/>
                <a:cs typeface="+mj-cs"/>
              </a:defRPr>
            </a:lvl1pPr>
          </a:lstStyle>
          <a:p>
            <a:r>
              <a:rPr lang="en-US" dirty="0" err="1"/>
              <a:t>Nhóm</a:t>
            </a:r>
            <a:r>
              <a:rPr lang="en-US" dirty="0"/>
              <a:t> 1</a:t>
            </a:r>
          </a:p>
        </p:txBody>
      </p:sp>
      <p:sp>
        <p:nvSpPr>
          <p:cNvPr id="7" name="Title 1">
            <a:extLst>
              <a:ext uri="{FF2B5EF4-FFF2-40B4-BE49-F238E27FC236}">
                <a16:creationId xmlns:a16="http://schemas.microsoft.com/office/drawing/2014/main" id="{5D78785C-A541-79FD-3905-29247D6795CE}"/>
              </a:ext>
            </a:extLst>
          </p:cNvPr>
          <p:cNvSpPr txBox="1">
            <a:spLocks/>
          </p:cNvSpPr>
          <p:nvPr/>
        </p:nvSpPr>
        <p:spPr>
          <a:xfrm>
            <a:off x="3036146" y="4201246"/>
            <a:ext cx="6392421" cy="3831221"/>
          </a:xfrm>
          <a:prstGeom prst="rect">
            <a:avLst/>
          </a:prstGeom>
        </p:spPr>
        <p:txBody>
          <a:bodyPr vert="horz" lIns="91440" tIns="0" rIns="91440" bIns="0" rtlCol="0" anchor="ctr" anchorCtr="0">
            <a:noAutofit/>
          </a:bodyPr>
          <a:lstStyle>
            <a:lvl1pPr algn="ctr" defTabSz="914400" rtl="0" eaLnBrk="1" latinLnBrk="0" hangingPunct="1">
              <a:lnSpc>
                <a:spcPct val="100000"/>
              </a:lnSpc>
              <a:spcBef>
                <a:spcPct val="0"/>
              </a:spcBef>
              <a:buNone/>
              <a:defRPr sz="3600" b="1" kern="1200" cap="all" baseline="0">
                <a:solidFill>
                  <a:schemeClr val="accent6"/>
                </a:solidFill>
                <a:latin typeface="+mj-lt"/>
                <a:ea typeface="+mj-ea"/>
                <a:cs typeface="+mj-cs"/>
              </a:defRPr>
            </a:lvl1pPr>
          </a:lstStyle>
          <a:p>
            <a:r>
              <a:rPr lang="en-US" sz="4400" dirty="0">
                <a:solidFill>
                  <a:schemeClr val="bg1"/>
                </a:solidFill>
              </a:rPr>
              <a:t>Chapter 7: Moving to design</a:t>
            </a:r>
          </a:p>
        </p:txBody>
      </p:sp>
    </p:spTree>
    <p:extLst>
      <p:ext uri="{BB962C8B-B14F-4D97-AF65-F5344CB8AC3E}">
        <p14:creationId xmlns:p14="http://schemas.microsoft.com/office/powerpoint/2010/main" val="2202437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70AEC4F-E711-8552-9C34-82C1514A1E37}"/>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10</a:t>
            </a:fld>
            <a:endParaRPr lang="en-US" dirty="0"/>
          </a:p>
        </p:txBody>
      </p:sp>
      <p:sp>
        <p:nvSpPr>
          <p:cNvPr id="4" name="Content Placeholder 3">
            <a:extLst>
              <a:ext uri="{FF2B5EF4-FFF2-40B4-BE49-F238E27FC236}">
                <a16:creationId xmlns:a16="http://schemas.microsoft.com/office/drawing/2014/main" id="{BDDD6BDC-E008-6AB7-55A1-46ED9BCF054F}"/>
              </a:ext>
            </a:extLst>
          </p:cNvPr>
          <p:cNvSpPr>
            <a:spLocks noGrp="1"/>
          </p:cNvSpPr>
          <p:nvPr>
            <p:ph idx="11"/>
          </p:nvPr>
        </p:nvSpPr>
        <p:spPr>
          <a:xfrm>
            <a:off x="-303444" y="281367"/>
            <a:ext cx="7043618" cy="647321"/>
          </a:xfrm>
        </p:spPr>
        <p:txBody>
          <a:bodyPr>
            <a:normAutofit/>
          </a:bodyPr>
          <a:lstStyle/>
          <a:p>
            <a:pPr marL="457200"/>
            <a:r>
              <a:rPr lang="en-US" dirty="0">
                <a:latin typeface="Times New Roman" panose="02020603050405020304" pitchFamily="18" charset="0"/>
                <a:ea typeface="Times New Roman" panose="02020603050405020304" pitchFamily="18" charset="0"/>
              </a:rPr>
              <a:t>B. </a:t>
            </a:r>
            <a:r>
              <a:rPr lang="en-US" dirty="0" err="1">
                <a:effectLst/>
                <a:latin typeface="Times New Roman" panose="02020603050405020304" pitchFamily="18" charset="0"/>
                <a:ea typeface="Times New Roman" panose="02020603050405020304" pitchFamily="18" charset="0"/>
              </a:rPr>
              <a:t>Cân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bằng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các</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mô</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hình</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chức</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năng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và</a:t>
            </a:r>
            <a:r>
              <a:rPr lang="en-US" dirty="0">
                <a:effectLst/>
                <a:latin typeface="Times New Roman" panose="02020603050405020304" pitchFamily="18" charset="0"/>
                <a:ea typeface="Times New Roman" panose="02020603050405020304" pitchFamily="18" charset="0"/>
              </a:rPr>
              <a:t> hành vi</a:t>
            </a:r>
          </a:p>
        </p:txBody>
      </p:sp>
      <p:sp>
        <p:nvSpPr>
          <p:cNvPr id="8" name="TextBox 7">
            <a:extLst>
              <a:ext uri="{FF2B5EF4-FFF2-40B4-BE49-F238E27FC236}">
                <a16:creationId xmlns:a16="http://schemas.microsoft.com/office/drawing/2014/main" id="{ED3FA5C7-F14D-0BC1-8689-638AF071132E}"/>
              </a:ext>
            </a:extLst>
          </p:cNvPr>
          <p:cNvSpPr txBox="1"/>
          <p:nvPr/>
        </p:nvSpPr>
        <p:spPr>
          <a:xfrm>
            <a:off x="3615973" y="448528"/>
            <a:ext cx="7810054" cy="1631216"/>
          </a:xfrm>
          <a:prstGeom prst="rect">
            <a:avLst/>
          </a:prstGeom>
          <a:noFill/>
        </p:spPr>
        <p:txBody>
          <a:bodyPr wrap="square">
            <a:spAutoFit/>
          </a:bodyPr>
          <a:lstStyle/>
          <a:p>
            <a:pPr marL="285750" indent="-285750">
              <a:buFont typeface="Arial" panose="020B0604020202020204" pitchFamily="34" charset="0"/>
              <a:buChar char="•"/>
            </a:pPr>
            <a:endPar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Thứ</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ba</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các</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thông</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điệp</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trên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sơ</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đồ</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tuần</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tự</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và</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sơ</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đồ</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truyền</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thông</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các</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chuyển</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đổi</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trên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các</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máy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trạng</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thái</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hành vi,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và</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các</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mục</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nhập</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trong</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ma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trận</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CRUDE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phải</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liên</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quan</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đến</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các</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hoạt</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động</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và</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hành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động</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trên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sơ</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đồ</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hoạt</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động</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và</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các</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sự</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kiện</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được</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liệt</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kê</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trong</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mô</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tả</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trường</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hợp</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sử</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dụng</a:t>
            </a:r>
            <a:endParaRPr lang="en-US" sz="2000" dirty="0">
              <a:solidFill>
                <a:schemeClr val="accent6"/>
              </a:solidFill>
            </a:endParaRPr>
          </a:p>
        </p:txBody>
      </p:sp>
      <p:pic>
        <p:nvPicPr>
          <p:cNvPr id="2" name="Picture 1">
            <a:extLst>
              <a:ext uri="{FF2B5EF4-FFF2-40B4-BE49-F238E27FC236}">
                <a16:creationId xmlns:a16="http://schemas.microsoft.com/office/drawing/2014/main" id="{951E34D7-E996-266C-38D3-75539CB3630E}"/>
              </a:ext>
            </a:extLst>
          </p:cNvPr>
          <p:cNvPicPr>
            <a:picLocks noChangeAspect="1"/>
          </p:cNvPicPr>
          <p:nvPr/>
        </p:nvPicPr>
        <p:blipFill>
          <a:blip r:embed="rId3"/>
          <a:stretch>
            <a:fillRect/>
          </a:stretch>
        </p:blipFill>
        <p:spPr>
          <a:xfrm>
            <a:off x="8665527" y="2450822"/>
            <a:ext cx="3334385" cy="4254500"/>
          </a:xfrm>
          <a:prstGeom prst="rect">
            <a:avLst/>
          </a:prstGeom>
        </p:spPr>
      </p:pic>
      <p:pic>
        <p:nvPicPr>
          <p:cNvPr id="5" name="Picture 4">
            <a:extLst>
              <a:ext uri="{FF2B5EF4-FFF2-40B4-BE49-F238E27FC236}">
                <a16:creationId xmlns:a16="http://schemas.microsoft.com/office/drawing/2014/main" id="{DF488EA5-1F70-45CC-03EB-1A9FD51F2DDA}"/>
              </a:ext>
            </a:extLst>
          </p:cNvPr>
          <p:cNvPicPr>
            <a:picLocks noChangeAspect="1"/>
          </p:cNvPicPr>
          <p:nvPr/>
        </p:nvPicPr>
        <p:blipFill>
          <a:blip r:embed="rId4"/>
          <a:stretch>
            <a:fillRect/>
          </a:stretch>
        </p:blipFill>
        <p:spPr>
          <a:xfrm>
            <a:off x="5305204" y="2417383"/>
            <a:ext cx="3385820" cy="4159250"/>
          </a:xfrm>
          <a:prstGeom prst="rect">
            <a:avLst/>
          </a:prstGeom>
        </p:spPr>
      </p:pic>
      <p:pic>
        <p:nvPicPr>
          <p:cNvPr id="6" name="Picture 5">
            <a:extLst>
              <a:ext uri="{FF2B5EF4-FFF2-40B4-BE49-F238E27FC236}">
                <a16:creationId xmlns:a16="http://schemas.microsoft.com/office/drawing/2014/main" id="{19309B0F-75F6-7F5F-4EC0-8D6975AEE6FE}"/>
              </a:ext>
            </a:extLst>
          </p:cNvPr>
          <p:cNvPicPr>
            <a:picLocks noChangeAspect="1"/>
          </p:cNvPicPr>
          <p:nvPr/>
        </p:nvPicPr>
        <p:blipFill>
          <a:blip r:embed="rId5"/>
          <a:stretch>
            <a:fillRect/>
          </a:stretch>
        </p:blipFill>
        <p:spPr>
          <a:xfrm>
            <a:off x="443976" y="4312173"/>
            <a:ext cx="4886724" cy="2462580"/>
          </a:xfrm>
          <a:prstGeom prst="rect">
            <a:avLst/>
          </a:prstGeom>
        </p:spPr>
      </p:pic>
      <p:pic>
        <p:nvPicPr>
          <p:cNvPr id="7" name="Picture 6">
            <a:extLst>
              <a:ext uri="{FF2B5EF4-FFF2-40B4-BE49-F238E27FC236}">
                <a16:creationId xmlns:a16="http://schemas.microsoft.com/office/drawing/2014/main" id="{D7EAE7C6-6B24-C462-931B-4B0D19CB605B}"/>
              </a:ext>
            </a:extLst>
          </p:cNvPr>
          <p:cNvPicPr>
            <a:picLocks noChangeAspect="1"/>
          </p:cNvPicPr>
          <p:nvPr/>
        </p:nvPicPr>
        <p:blipFill>
          <a:blip r:embed="rId6"/>
          <a:stretch>
            <a:fillRect/>
          </a:stretch>
        </p:blipFill>
        <p:spPr>
          <a:xfrm>
            <a:off x="1052042" y="2082466"/>
            <a:ext cx="3629857" cy="2139231"/>
          </a:xfrm>
          <a:prstGeom prst="rect">
            <a:avLst/>
          </a:prstGeom>
        </p:spPr>
      </p:pic>
    </p:spTree>
    <p:extLst>
      <p:ext uri="{BB962C8B-B14F-4D97-AF65-F5344CB8AC3E}">
        <p14:creationId xmlns:p14="http://schemas.microsoft.com/office/powerpoint/2010/main" val="190683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11</a:t>
            </a:fld>
            <a:endParaRPr lang="en-US" dirty="0"/>
          </a:p>
        </p:txBody>
      </p:sp>
      <p:sp>
        <p:nvSpPr>
          <p:cNvPr id="13" name="TextBox 12">
            <a:extLst>
              <a:ext uri="{FF2B5EF4-FFF2-40B4-BE49-F238E27FC236}">
                <a16:creationId xmlns:a16="http://schemas.microsoft.com/office/drawing/2014/main" id="{D9F80F56-F594-D525-7570-0AC0EABA95B1}"/>
              </a:ext>
            </a:extLst>
          </p:cNvPr>
          <p:cNvSpPr txBox="1"/>
          <p:nvPr/>
        </p:nvSpPr>
        <p:spPr>
          <a:xfrm>
            <a:off x="210160" y="651395"/>
            <a:ext cx="8769718" cy="87357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err="1">
                <a:solidFill>
                  <a:schemeClr val="accent6"/>
                </a:solidFill>
              </a:rPr>
              <a:t>Thứ</a:t>
            </a:r>
            <a:r>
              <a:rPr lang="en-US" dirty="0">
                <a:solidFill>
                  <a:schemeClr val="accent6"/>
                </a:solidFill>
              </a:rPr>
              <a:t> </a:t>
            </a:r>
            <a:r>
              <a:rPr lang="en-US" dirty="0" err="1">
                <a:solidFill>
                  <a:schemeClr val="accent6"/>
                </a:solidFill>
              </a:rPr>
              <a:t>nhất</a:t>
            </a:r>
            <a:r>
              <a:rPr lang="en-US" dirty="0">
                <a:solidFill>
                  <a:schemeClr val="accent6"/>
                </a:solidFill>
              </a:rPr>
              <a:t>, </a:t>
            </a:r>
            <a:r>
              <a:rPr lang="en-US" dirty="0" err="1">
                <a:solidFill>
                  <a:schemeClr val="accent6"/>
                </a:solidFill>
              </a:rPr>
              <a:t>các</a:t>
            </a:r>
            <a:r>
              <a:rPr lang="en-US" dirty="0">
                <a:solidFill>
                  <a:schemeClr val="accent6"/>
                </a:solidFill>
              </a:rPr>
              <a:t> </a:t>
            </a:r>
            <a:r>
              <a:rPr lang="en-US" dirty="0" err="1">
                <a:solidFill>
                  <a:schemeClr val="accent6"/>
                </a:solidFill>
              </a:rPr>
              <a:t>đối</a:t>
            </a:r>
            <a:r>
              <a:rPr lang="en-US" dirty="0">
                <a:solidFill>
                  <a:schemeClr val="accent6"/>
                </a:solidFill>
              </a:rPr>
              <a:t> </a:t>
            </a:r>
            <a:r>
              <a:rPr lang="en-US" dirty="0" err="1">
                <a:solidFill>
                  <a:schemeClr val="accent6"/>
                </a:solidFill>
              </a:rPr>
              <a:t>tượng</a:t>
            </a:r>
            <a:r>
              <a:rPr lang="en-US" dirty="0">
                <a:solidFill>
                  <a:schemeClr val="accent6"/>
                </a:solidFill>
              </a:rPr>
              <a:t> </a:t>
            </a:r>
            <a:r>
              <a:rPr lang="en-US" dirty="0" err="1">
                <a:solidFill>
                  <a:schemeClr val="accent6"/>
                </a:solidFill>
              </a:rPr>
              <a:t>xuất</a:t>
            </a:r>
            <a:r>
              <a:rPr lang="en-US" dirty="0">
                <a:solidFill>
                  <a:schemeClr val="accent6"/>
                </a:solidFill>
              </a:rPr>
              <a:t> </a:t>
            </a:r>
            <a:r>
              <a:rPr lang="en-US" dirty="0" err="1">
                <a:solidFill>
                  <a:schemeClr val="accent6"/>
                </a:solidFill>
              </a:rPr>
              <a:t>hiện</a:t>
            </a:r>
            <a:r>
              <a:rPr lang="en-US" dirty="0">
                <a:solidFill>
                  <a:schemeClr val="accent6"/>
                </a:solidFill>
              </a:rPr>
              <a:t> </a:t>
            </a:r>
            <a:r>
              <a:rPr lang="en-US" dirty="0" err="1">
                <a:solidFill>
                  <a:schemeClr val="accent6"/>
                </a:solidFill>
              </a:rPr>
              <a:t>trong</a:t>
            </a:r>
            <a:r>
              <a:rPr lang="en-US" dirty="0">
                <a:solidFill>
                  <a:schemeClr val="accent6"/>
                </a:solidFill>
              </a:rPr>
              <a:t> ma </a:t>
            </a:r>
            <a:r>
              <a:rPr lang="en-US" dirty="0" err="1">
                <a:solidFill>
                  <a:schemeClr val="accent6"/>
                </a:solidFill>
              </a:rPr>
              <a:t>trận</a:t>
            </a:r>
            <a:r>
              <a:rPr lang="en-US" dirty="0">
                <a:solidFill>
                  <a:schemeClr val="accent6"/>
                </a:solidFill>
              </a:rPr>
              <a:t> CRUDE </a:t>
            </a:r>
            <a:r>
              <a:rPr lang="en-US" dirty="0" err="1">
                <a:solidFill>
                  <a:schemeClr val="accent6"/>
                </a:solidFill>
              </a:rPr>
              <a:t>phải</a:t>
            </a:r>
            <a:r>
              <a:rPr lang="en-US" dirty="0">
                <a:solidFill>
                  <a:schemeClr val="accent6"/>
                </a:solidFill>
              </a:rPr>
              <a:t> </a:t>
            </a:r>
            <a:r>
              <a:rPr lang="en-US" dirty="0" err="1">
                <a:solidFill>
                  <a:schemeClr val="accent6"/>
                </a:solidFill>
              </a:rPr>
              <a:t>được</a:t>
            </a:r>
            <a:r>
              <a:rPr lang="en-US" dirty="0">
                <a:solidFill>
                  <a:schemeClr val="accent6"/>
                </a:solidFill>
              </a:rPr>
              <a:t> </a:t>
            </a:r>
            <a:r>
              <a:rPr lang="en-US" dirty="0" err="1">
                <a:solidFill>
                  <a:schemeClr val="accent6"/>
                </a:solidFill>
              </a:rPr>
              <a:t>liên</a:t>
            </a:r>
            <a:r>
              <a:rPr lang="en-US" dirty="0">
                <a:solidFill>
                  <a:schemeClr val="accent6"/>
                </a:solidFill>
              </a:rPr>
              <a:t> </a:t>
            </a:r>
            <a:r>
              <a:rPr lang="en-US" dirty="0" err="1">
                <a:solidFill>
                  <a:schemeClr val="accent6"/>
                </a:solidFill>
              </a:rPr>
              <a:t>kết</a:t>
            </a:r>
            <a:r>
              <a:rPr lang="en-US" dirty="0">
                <a:solidFill>
                  <a:schemeClr val="accent6"/>
                </a:solidFill>
              </a:rPr>
              <a:t> với </a:t>
            </a:r>
            <a:r>
              <a:rPr lang="en-US" dirty="0" err="1">
                <a:solidFill>
                  <a:schemeClr val="accent6"/>
                </a:solidFill>
              </a:rPr>
              <a:t>các</a:t>
            </a:r>
            <a:r>
              <a:rPr lang="en-US" dirty="0">
                <a:solidFill>
                  <a:schemeClr val="accent6"/>
                </a:solidFill>
              </a:rPr>
              <a:t> </a:t>
            </a:r>
            <a:r>
              <a:rPr lang="en-US" dirty="0" err="1">
                <a:solidFill>
                  <a:schemeClr val="accent6"/>
                </a:solidFill>
              </a:rPr>
              <a:t>lớp</a:t>
            </a:r>
            <a:r>
              <a:rPr lang="en-US" dirty="0">
                <a:solidFill>
                  <a:schemeClr val="accent6"/>
                </a:solidFill>
              </a:rPr>
              <a:t> </a:t>
            </a:r>
            <a:r>
              <a:rPr lang="en-US" dirty="0" err="1">
                <a:solidFill>
                  <a:schemeClr val="accent6"/>
                </a:solidFill>
              </a:rPr>
              <a:t>được</a:t>
            </a:r>
            <a:r>
              <a:rPr lang="en-US" dirty="0">
                <a:solidFill>
                  <a:schemeClr val="accent6"/>
                </a:solidFill>
              </a:rPr>
              <a:t> </a:t>
            </a:r>
            <a:r>
              <a:rPr lang="en-US" dirty="0" err="1">
                <a:solidFill>
                  <a:schemeClr val="accent6"/>
                </a:solidFill>
              </a:rPr>
              <a:t>đại</a:t>
            </a:r>
            <a:r>
              <a:rPr lang="en-US" dirty="0">
                <a:solidFill>
                  <a:schemeClr val="accent6"/>
                </a:solidFill>
              </a:rPr>
              <a:t> </a:t>
            </a:r>
            <a:r>
              <a:rPr lang="en-US" dirty="0" err="1">
                <a:solidFill>
                  <a:schemeClr val="accent6"/>
                </a:solidFill>
              </a:rPr>
              <a:t>diện</a:t>
            </a:r>
            <a:r>
              <a:rPr lang="en-US" dirty="0">
                <a:solidFill>
                  <a:schemeClr val="accent6"/>
                </a:solidFill>
              </a:rPr>
              <a:t> </a:t>
            </a:r>
            <a:r>
              <a:rPr lang="en-US" dirty="0" err="1">
                <a:solidFill>
                  <a:schemeClr val="accent6"/>
                </a:solidFill>
              </a:rPr>
              <a:t>bởi</a:t>
            </a:r>
            <a:r>
              <a:rPr lang="en-US" dirty="0">
                <a:solidFill>
                  <a:schemeClr val="accent6"/>
                </a:solidFill>
              </a:rPr>
              <a:t> </a:t>
            </a:r>
            <a:r>
              <a:rPr lang="en-US" dirty="0" err="1">
                <a:solidFill>
                  <a:schemeClr val="accent6"/>
                </a:solidFill>
              </a:rPr>
              <a:t>thẻ</a:t>
            </a:r>
            <a:r>
              <a:rPr lang="en-US" dirty="0">
                <a:solidFill>
                  <a:schemeClr val="accent6"/>
                </a:solidFill>
              </a:rPr>
              <a:t> CRC </a:t>
            </a:r>
            <a:r>
              <a:rPr lang="en-US" dirty="0" err="1">
                <a:solidFill>
                  <a:schemeClr val="accent6"/>
                </a:solidFill>
              </a:rPr>
              <a:t>và</a:t>
            </a:r>
            <a:r>
              <a:rPr lang="en-US" dirty="0">
                <a:solidFill>
                  <a:schemeClr val="accent6"/>
                </a:solidFill>
              </a:rPr>
              <a:t> </a:t>
            </a:r>
            <a:r>
              <a:rPr lang="en-US" dirty="0" err="1">
                <a:solidFill>
                  <a:schemeClr val="accent6"/>
                </a:solidFill>
              </a:rPr>
              <a:t>xuất</a:t>
            </a:r>
            <a:r>
              <a:rPr lang="en-US" dirty="0">
                <a:solidFill>
                  <a:schemeClr val="accent6"/>
                </a:solidFill>
              </a:rPr>
              <a:t> </a:t>
            </a:r>
            <a:r>
              <a:rPr lang="en-US" dirty="0" err="1">
                <a:solidFill>
                  <a:schemeClr val="accent6"/>
                </a:solidFill>
              </a:rPr>
              <a:t>hiện</a:t>
            </a:r>
            <a:r>
              <a:rPr lang="en-US" dirty="0">
                <a:solidFill>
                  <a:schemeClr val="accent6"/>
                </a:solidFill>
              </a:rPr>
              <a:t> trên </a:t>
            </a:r>
            <a:r>
              <a:rPr lang="en-US" dirty="0" err="1">
                <a:solidFill>
                  <a:schemeClr val="accent6"/>
                </a:solidFill>
              </a:rPr>
              <a:t>sơ</a:t>
            </a:r>
            <a:r>
              <a:rPr lang="en-US" dirty="0">
                <a:solidFill>
                  <a:schemeClr val="accent6"/>
                </a:solidFill>
              </a:rPr>
              <a:t> </a:t>
            </a:r>
            <a:r>
              <a:rPr lang="en-US" dirty="0" err="1">
                <a:solidFill>
                  <a:schemeClr val="accent6"/>
                </a:solidFill>
              </a:rPr>
              <a:t>đồ</a:t>
            </a:r>
            <a:r>
              <a:rPr lang="en-US" dirty="0">
                <a:solidFill>
                  <a:schemeClr val="accent6"/>
                </a:solidFill>
              </a:rPr>
              <a:t> </a:t>
            </a:r>
            <a:r>
              <a:rPr lang="en-US" dirty="0" err="1">
                <a:solidFill>
                  <a:schemeClr val="accent6"/>
                </a:solidFill>
              </a:rPr>
              <a:t>lớp</a:t>
            </a:r>
            <a:endParaRPr lang="en-US" dirty="0">
              <a:solidFill>
                <a:schemeClr val="accent6"/>
              </a:solidFill>
            </a:endParaRPr>
          </a:p>
        </p:txBody>
      </p:sp>
      <p:sp>
        <p:nvSpPr>
          <p:cNvPr id="19" name="TextBox 18">
            <a:extLst>
              <a:ext uri="{FF2B5EF4-FFF2-40B4-BE49-F238E27FC236}">
                <a16:creationId xmlns:a16="http://schemas.microsoft.com/office/drawing/2014/main" id="{BA3D1A2D-B3D5-87B7-4B7A-2A280C7CF9A2}"/>
              </a:ext>
            </a:extLst>
          </p:cNvPr>
          <p:cNvSpPr txBox="1"/>
          <p:nvPr/>
        </p:nvSpPr>
        <p:spPr>
          <a:xfrm>
            <a:off x="210159" y="148323"/>
            <a:ext cx="6118860" cy="830997"/>
          </a:xfrm>
          <a:prstGeom prst="rect">
            <a:avLst/>
          </a:prstGeom>
          <a:noFill/>
        </p:spPr>
        <p:txBody>
          <a:bodyPr wrap="square">
            <a:spAutoFit/>
          </a:bodyPr>
          <a:lstStyle/>
          <a:p>
            <a:r>
              <a:rPr lang="en-US" sz="2400" dirty="0">
                <a:solidFill>
                  <a:schemeClr val="accent6"/>
                </a:solidFill>
                <a:effectLst/>
                <a:ea typeface="DengXian" panose="02010600030101010101" pitchFamily="2" charset="-122"/>
              </a:rPr>
              <a:t>C. </a:t>
            </a:r>
            <a:r>
              <a:rPr lang="en-US" sz="2400" dirty="0" err="1">
                <a:solidFill>
                  <a:schemeClr val="accent6"/>
                </a:solidFill>
                <a:effectLst/>
                <a:ea typeface="DengXian" panose="02010600030101010101" pitchFamily="2" charset="-122"/>
              </a:rPr>
              <a:t>Cân</a:t>
            </a:r>
            <a:r>
              <a:rPr lang="en-US" sz="2400" dirty="0">
                <a:solidFill>
                  <a:schemeClr val="accent6"/>
                </a:solidFill>
                <a:effectLst/>
                <a:ea typeface="DengXian" panose="02010600030101010101" pitchFamily="2" charset="-122"/>
              </a:rPr>
              <a:t> </a:t>
            </a:r>
            <a:r>
              <a:rPr lang="en-US" sz="2400" dirty="0" err="1">
                <a:solidFill>
                  <a:schemeClr val="accent6"/>
                </a:solidFill>
                <a:effectLst/>
                <a:ea typeface="DengXian" panose="02010600030101010101" pitchFamily="2" charset="-122"/>
              </a:rPr>
              <a:t>bằng</a:t>
            </a:r>
            <a:r>
              <a:rPr lang="en-US" sz="2400" dirty="0">
                <a:solidFill>
                  <a:schemeClr val="accent6"/>
                </a:solidFill>
                <a:effectLst/>
                <a:ea typeface="DengXian" panose="02010600030101010101" pitchFamily="2" charset="-122"/>
              </a:rPr>
              <a:t> </a:t>
            </a:r>
            <a:r>
              <a:rPr lang="en-US" sz="2400" dirty="0" err="1">
                <a:solidFill>
                  <a:schemeClr val="accent6"/>
                </a:solidFill>
                <a:effectLst/>
                <a:ea typeface="DengXian" panose="02010600030101010101" pitchFamily="2" charset="-122"/>
              </a:rPr>
              <a:t>mô</a:t>
            </a:r>
            <a:r>
              <a:rPr lang="en-US" sz="2400" dirty="0">
                <a:solidFill>
                  <a:schemeClr val="accent6"/>
                </a:solidFill>
                <a:effectLst/>
                <a:ea typeface="DengXian" panose="02010600030101010101" pitchFamily="2" charset="-122"/>
              </a:rPr>
              <a:t> </a:t>
            </a:r>
            <a:r>
              <a:rPr lang="en-US" sz="2400" dirty="0" err="1">
                <a:solidFill>
                  <a:schemeClr val="accent6"/>
                </a:solidFill>
                <a:effectLst/>
                <a:ea typeface="DengXian" panose="02010600030101010101" pitchFamily="2" charset="-122"/>
              </a:rPr>
              <a:t>hình</a:t>
            </a:r>
            <a:r>
              <a:rPr lang="en-US" sz="2400" dirty="0">
                <a:solidFill>
                  <a:schemeClr val="accent6"/>
                </a:solidFill>
                <a:effectLst/>
                <a:ea typeface="DengXian" panose="02010600030101010101" pitchFamily="2" charset="-122"/>
              </a:rPr>
              <a:t> </a:t>
            </a:r>
            <a:r>
              <a:rPr lang="en-US" sz="2400" dirty="0" err="1">
                <a:solidFill>
                  <a:schemeClr val="accent6"/>
                </a:solidFill>
                <a:effectLst/>
                <a:ea typeface="DengXian" panose="02010600030101010101" pitchFamily="2" charset="-122"/>
              </a:rPr>
              <a:t>cấu</a:t>
            </a:r>
            <a:r>
              <a:rPr lang="en-US" sz="2400" dirty="0">
                <a:solidFill>
                  <a:schemeClr val="accent6"/>
                </a:solidFill>
                <a:effectLst/>
                <a:ea typeface="DengXian" panose="02010600030101010101" pitchFamily="2" charset="-122"/>
              </a:rPr>
              <a:t> </a:t>
            </a:r>
            <a:r>
              <a:rPr lang="en-US" sz="2400" dirty="0" err="1">
                <a:solidFill>
                  <a:schemeClr val="accent6"/>
                </a:solidFill>
                <a:effectLst/>
                <a:ea typeface="DengXian" panose="02010600030101010101" pitchFamily="2" charset="-122"/>
              </a:rPr>
              <a:t>trúc</a:t>
            </a:r>
            <a:r>
              <a:rPr lang="en-US" sz="2400" dirty="0">
                <a:solidFill>
                  <a:schemeClr val="accent6"/>
                </a:solidFill>
                <a:effectLst/>
                <a:ea typeface="DengXian" panose="02010600030101010101" pitchFamily="2" charset="-122"/>
              </a:rPr>
              <a:t> </a:t>
            </a:r>
            <a:r>
              <a:rPr lang="en-US" sz="2400" dirty="0" err="1">
                <a:solidFill>
                  <a:schemeClr val="accent6"/>
                </a:solidFill>
                <a:effectLst/>
                <a:ea typeface="DengXian" panose="02010600030101010101" pitchFamily="2" charset="-122"/>
              </a:rPr>
              <a:t>và</a:t>
            </a:r>
            <a:r>
              <a:rPr lang="en-US" sz="2400" dirty="0">
                <a:solidFill>
                  <a:schemeClr val="accent6"/>
                </a:solidFill>
                <a:effectLst/>
                <a:ea typeface="DengXian" panose="02010600030101010101" pitchFamily="2" charset="-122"/>
              </a:rPr>
              <a:t> hành vi</a:t>
            </a:r>
            <a:br>
              <a:rPr lang="en-US" sz="2400" dirty="0">
                <a:solidFill>
                  <a:schemeClr val="accent6"/>
                </a:solidFill>
                <a:effectLst/>
                <a:latin typeface="Times New Roman" panose="02020603050405020304" pitchFamily="18" charset="0"/>
                <a:ea typeface="DengXian" panose="02010600030101010101" pitchFamily="2" charset="-122"/>
              </a:rPr>
            </a:br>
            <a:endParaRPr lang="en-US" sz="2400" dirty="0">
              <a:solidFill>
                <a:schemeClr val="accent6"/>
              </a:solidFill>
            </a:endParaRPr>
          </a:p>
        </p:txBody>
      </p:sp>
      <p:pic>
        <p:nvPicPr>
          <p:cNvPr id="1026" name="Picture 78">
            <a:extLst>
              <a:ext uri="{FF2B5EF4-FFF2-40B4-BE49-F238E27FC236}">
                <a16:creationId xmlns:a16="http://schemas.microsoft.com/office/drawing/2014/main" id="{1F98F246-6AF9-EA8E-19E5-32A97EC8E5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5" y="1728820"/>
            <a:ext cx="5730875" cy="1744663"/>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77">
            <a:extLst>
              <a:ext uri="{FF2B5EF4-FFF2-40B4-BE49-F238E27FC236}">
                <a16:creationId xmlns:a16="http://schemas.microsoft.com/office/drawing/2014/main" id="{205DBBB9-842D-CA41-9AA4-D865DD9238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403" y="3542562"/>
            <a:ext cx="3681473" cy="307821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369E84E0-7910-8DEB-5ED8-4B3EA76BAC4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4">
            <a:extLst>
              <a:ext uri="{FF2B5EF4-FFF2-40B4-BE49-F238E27FC236}">
                <a16:creationId xmlns:a16="http://schemas.microsoft.com/office/drawing/2014/main" id="{9D5F1EB4-040A-6BFD-AB35-DBE3FFD34F1F}"/>
              </a:ext>
            </a:extLst>
          </p:cNvPr>
          <p:cNvSpPr>
            <a:spLocks noChangeArrowheads="1"/>
          </p:cNvSpPr>
          <p:nvPr/>
        </p:nvSpPr>
        <p:spPr bwMode="auto">
          <a:xfrm>
            <a:off x="0" y="22018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5">
            <a:extLst>
              <a:ext uri="{FF2B5EF4-FFF2-40B4-BE49-F238E27FC236}">
                <a16:creationId xmlns:a16="http://schemas.microsoft.com/office/drawing/2014/main" id="{183E4E91-C10E-8755-EB8B-8576A8A22BEC}"/>
              </a:ext>
            </a:extLst>
          </p:cNvPr>
          <p:cNvSpPr>
            <a:spLocks noChangeArrowheads="1"/>
          </p:cNvSpPr>
          <p:nvPr/>
        </p:nvSpPr>
        <p:spPr bwMode="auto">
          <a:xfrm>
            <a:off x="0" y="4648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Picture 5">
            <a:extLst>
              <a:ext uri="{FF2B5EF4-FFF2-40B4-BE49-F238E27FC236}">
                <a16:creationId xmlns:a16="http://schemas.microsoft.com/office/drawing/2014/main" id="{1831C780-55B1-B3C5-9D54-023EDFA4A471}"/>
              </a:ext>
            </a:extLst>
          </p:cNvPr>
          <p:cNvPicPr>
            <a:picLocks noChangeAspect="1"/>
          </p:cNvPicPr>
          <p:nvPr/>
        </p:nvPicPr>
        <p:blipFill>
          <a:blip r:embed="rId5"/>
          <a:stretch>
            <a:fillRect/>
          </a:stretch>
        </p:blipFill>
        <p:spPr>
          <a:xfrm>
            <a:off x="6329019" y="2463926"/>
            <a:ext cx="5732145" cy="4160520"/>
          </a:xfrm>
          <a:prstGeom prst="rect">
            <a:avLst/>
          </a:prstGeom>
        </p:spPr>
      </p:pic>
    </p:spTree>
    <p:extLst>
      <p:ext uri="{BB962C8B-B14F-4D97-AF65-F5344CB8AC3E}">
        <p14:creationId xmlns:p14="http://schemas.microsoft.com/office/powerpoint/2010/main" val="2468595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12</a:t>
            </a:fld>
            <a:endParaRPr lang="en-US" dirty="0"/>
          </a:p>
        </p:txBody>
      </p:sp>
      <p:sp>
        <p:nvSpPr>
          <p:cNvPr id="13" name="TextBox 12">
            <a:extLst>
              <a:ext uri="{FF2B5EF4-FFF2-40B4-BE49-F238E27FC236}">
                <a16:creationId xmlns:a16="http://schemas.microsoft.com/office/drawing/2014/main" id="{D9F80F56-F594-D525-7570-0AC0EABA95B1}"/>
              </a:ext>
            </a:extLst>
          </p:cNvPr>
          <p:cNvSpPr txBox="1"/>
          <p:nvPr/>
        </p:nvSpPr>
        <p:spPr>
          <a:xfrm>
            <a:off x="-70272" y="1181532"/>
            <a:ext cx="3705349" cy="212006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err="1">
                <a:solidFill>
                  <a:schemeClr val="accent6"/>
                </a:solidFill>
              </a:rPr>
              <a:t>Thứ</a:t>
            </a:r>
            <a:r>
              <a:rPr lang="en-US" dirty="0">
                <a:solidFill>
                  <a:schemeClr val="accent6"/>
                </a:solidFill>
              </a:rPr>
              <a:t> </a:t>
            </a:r>
            <a:r>
              <a:rPr lang="en-US" dirty="0" err="1">
                <a:solidFill>
                  <a:schemeClr val="accent6"/>
                </a:solidFill>
              </a:rPr>
              <a:t>hai</a:t>
            </a:r>
            <a:r>
              <a:rPr lang="en-US" dirty="0">
                <a:solidFill>
                  <a:schemeClr val="accent6"/>
                </a:solidFill>
              </a:rPr>
              <a:t>, máy </a:t>
            </a:r>
            <a:r>
              <a:rPr lang="en-US" dirty="0" err="1">
                <a:solidFill>
                  <a:schemeClr val="accent6"/>
                </a:solidFill>
              </a:rPr>
              <a:t>trạng</a:t>
            </a:r>
            <a:r>
              <a:rPr lang="en-US" dirty="0">
                <a:solidFill>
                  <a:schemeClr val="accent6"/>
                </a:solidFill>
              </a:rPr>
              <a:t> </a:t>
            </a:r>
            <a:r>
              <a:rPr lang="en-US" dirty="0" err="1">
                <a:solidFill>
                  <a:schemeClr val="accent6"/>
                </a:solidFill>
              </a:rPr>
              <a:t>thái</a:t>
            </a:r>
            <a:r>
              <a:rPr lang="en-US" dirty="0">
                <a:solidFill>
                  <a:schemeClr val="accent6"/>
                </a:solidFill>
              </a:rPr>
              <a:t> hành vi </a:t>
            </a:r>
            <a:r>
              <a:rPr lang="en-US" dirty="0" err="1">
                <a:solidFill>
                  <a:schemeClr val="accent6"/>
                </a:solidFill>
              </a:rPr>
              <a:t>phải</a:t>
            </a:r>
            <a:r>
              <a:rPr lang="en-US" dirty="0">
                <a:solidFill>
                  <a:schemeClr val="accent6"/>
                </a:solidFill>
              </a:rPr>
              <a:t> </a:t>
            </a:r>
            <a:r>
              <a:rPr lang="en-US" dirty="0" err="1">
                <a:solidFill>
                  <a:schemeClr val="accent6"/>
                </a:solidFill>
              </a:rPr>
              <a:t>được</a:t>
            </a:r>
            <a:r>
              <a:rPr lang="en-US" dirty="0">
                <a:solidFill>
                  <a:schemeClr val="accent6"/>
                </a:solidFill>
              </a:rPr>
              <a:t> </a:t>
            </a:r>
            <a:r>
              <a:rPr lang="en-US" dirty="0" err="1">
                <a:solidFill>
                  <a:schemeClr val="accent6"/>
                </a:solidFill>
              </a:rPr>
              <a:t>liên</a:t>
            </a:r>
            <a:r>
              <a:rPr lang="en-US" dirty="0">
                <a:solidFill>
                  <a:schemeClr val="accent6"/>
                </a:solidFill>
              </a:rPr>
              <a:t> </a:t>
            </a:r>
            <a:r>
              <a:rPr lang="en-US" dirty="0" err="1">
                <a:solidFill>
                  <a:schemeClr val="accent6"/>
                </a:solidFill>
              </a:rPr>
              <a:t>kết</a:t>
            </a:r>
            <a:r>
              <a:rPr lang="en-US" dirty="0">
                <a:solidFill>
                  <a:schemeClr val="accent6"/>
                </a:solidFill>
              </a:rPr>
              <a:t> với </a:t>
            </a:r>
            <a:r>
              <a:rPr lang="en-US" dirty="0" err="1">
                <a:solidFill>
                  <a:schemeClr val="accent6"/>
                </a:solidFill>
              </a:rPr>
              <a:t>các</a:t>
            </a:r>
            <a:r>
              <a:rPr lang="en-US" dirty="0">
                <a:solidFill>
                  <a:schemeClr val="accent6"/>
                </a:solidFill>
              </a:rPr>
              <a:t> </a:t>
            </a:r>
            <a:r>
              <a:rPr lang="en-US" dirty="0" err="1">
                <a:solidFill>
                  <a:schemeClr val="accent6"/>
                </a:solidFill>
              </a:rPr>
              <a:t>phiên</a:t>
            </a:r>
            <a:r>
              <a:rPr lang="en-US" dirty="0">
                <a:solidFill>
                  <a:schemeClr val="accent6"/>
                </a:solidFill>
              </a:rPr>
              <a:t> </a:t>
            </a:r>
            <a:r>
              <a:rPr lang="en-US" dirty="0" err="1">
                <a:solidFill>
                  <a:schemeClr val="accent6"/>
                </a:solidFill>
              </a:rPr>
              <a:t>bản</a:t>
            </a:r>
            <a:r>
              <a:rPr lang="en-US" dirty="0">
                <a:solidFill>
                  <a:schemeClr val="accent6"/>
                </a:solidFill>
              </a:rPr>
              <a:t> của </a:t>
            </a:r>
            <a:r>
              <a:rPr lang="en-US" dirty="0" err="1">
                <a:solidFill>
                  <a:schemeClr val="accent6"/>
                </a:solidFill>
              </a:rPr>
              <a:t>các</a:t>
            </a:r>
            <a:r>
              <a:rPr lang="en-US" dirty="0">
                <a:solidFill>
                  <a:schemeClr val="accent6"/>
                </a:solidFill>
              </a:rPr>
              <a:t> </a:t>
            </a:r>
            <a:r>
              <a:rPr lang="en-US" dirty="0" err="1">
                <a:solidFill>
                  <a:schemeClr val="accent6"/>
                </a:solidFill>
              </a:rPr>
              <a:t>lớp</a:t>
            </a:r>
            <a:r>
              <a:rPr lang="en-US" dirty="0">
                <a:solidFill>
                  <a:schemeClr val="accent6"/>
                </a:solidFill>
              </a:rPr>
              <a:t> trên </a:t>
            </a:r>
            <a:r>
              <a:rPr lang="en-US" dirty="0" err="1">
                <a:solidFill>
                  <a:schemeClr val="accent6"/>
                </a:solidFill>
              </a:rPr>
              <a:t>sơ</a:t>
            </a:r>
            <a:r>
              <a:rPr lang="en-US" dirty="0">
                <a:solidFill>
                  <a:schemeClr val="accent6"/>
                </a:solidFill>
              </a:rPr>
              <a:t> </a:t>
            </a:r>
            <a:r>
              <a:rPr lang="en-US" dirty="0" err="1">
                <a:solidFill>
                  <a:schemeClr val="accent6"/>
                </a:solidFill>
              </a:rPr>
              <a:t>đồ</a:t>
            </a:r>
            <a:r>
              <a:rPr lang="en-US" dirty="0">
                <a:solidFill>
                  <a:schemeClr val="accent6"/>
                </a:solidFill>
              </a:rPr>
              <a:t> </a:t>
            </a:r>
            <a:r>
              <a:rPr lang="en-US" dirty="0" err="1">
                <a:solidFill>
                  <a:schemeClr val="accent6"/>
                </a:solidFill>
              </a:rPr>
              <a:t>lớp</a:t>
            </a:r>
            <a:r>
              <a:rPr lang="en-US" dirty="0">
                <a:solidFill>
                  <a:schemeClr val="accent6"/>
                </a:solidFill>
              </a:rPr>
              <a:t> </a:t>
            </a:r>
            <a:r>
              <a:rPr lang="en-US" dirty="0" err="1">
                <a:solidFill>
                  <a:schemeClr val="accent6"/>
                </a:solidFill>
              </a:rPr>
              <a:t>và</a:t>
            </a:r>
            <a:r>
              <a:rPr lang="en-US" dirty="0">
                <a:solidFill>
                  <a:schemeClr val="accent6"/>
                </a:solidFill>
              </a:rPr>
              <a:t> với </a:t>
            </a:r>
            <a:r>
              <a:rPr lang="en-US" dirty="0" err="1">
                <a:solidFill>
                  <a:schemeClr val="accent6"/>
                </a:solidFill>
              </a:rPr>
              <a:t>một</a:t>
            </a:r>
            <a:r>
              <a:rPr lang="en-US" dirty="0">
                <a:solidFill>
                  <a:schemeClr val="accent6"/>
                </a:solidFill>
              </a:rPr>
              <a:t> </a:t>
            </a:r>
            <a:r>
              <a:rPr lang="en-US" dirty="0" err="1">
                <a:solidFill>
                  <a:schemeClr val="accent6"/>
                </a:solidFill>
              </a:rPr>
              <a:t>thẻ</a:t>
            </a:r>
            <a:r>
              <a:rPr lang="en-US" dirty="0">
                <a:solidFill>
                  <a:schemeClr val="accent6"/>
                </a:solidFill>
              </a:rPr>
              <a:t> CRC </a:t>
            </a:r>
            <a:r>
              <a:rPr lang="en-US" dirty="0" err="1">
                <a:solidFill>
                  <a:schemeClr val="accent6"/>
                </a:solidFill>
              </a:rPr>
              <a:t>đại</a:t>
            </a:r>
            <a:r>
              <a:rPr lang="en-US" dirty="0">
                <a:solidFill>
                  <a:schemeClr val="accent6"/>
                </a:solidFill>
              </a:rPr>
              <a:t> </a:t>
            </a:r>
            <a:r>
              <a:rPr lang="en-US" dirty="0" err="1">
                <a:solidFill>
                  <a:schemeClr val="accent6"/>
                </a:solidFill>
              </a:rPr>
              <a:t>diện</a:t>
            </a:r>
            <a:r>
              <a:rPr lang="en-US" dirty="0">
                <a:solidFill>
                  <a:schemeClr val="accent6"/>
                </a:solidFill>
              </a:rPr>
              <a:t> </a:t>
            </a:r>
            <a:r>
              <a:rPr lang="en-US" dirty="0" err="1">
                <a:solidFill>
                  <a:schemeClr val="accent6"/>
                </a:solidFill>
              </a:rPr>
              <a:t>cho</a:t>
            </a:r>
            <a:r>
              <a:rPr lang="en-US" dirty="0">
                <a:solidFill>
                  <a:schemeClr val="accent6"/>
                </a:solidFill>
              </a:rPr>
              <a:t> </a:t>
            </a:r>
            <a:r>
              <a:rPr lang="en-US" dirty="0" err="1">
                <a:solidFill>
                  <a:schemeClr val="accent6"/>
                </a:solidFill>
              </a:rPr>
              <a:t>lớp</a:t>
            </a:r>
            <a:r>
              <a:rPr lang="en-US" dirty="0">
                <a:solidFill>
                  <a:schemeClr val="accent6"/>
                </a:solidFill>
              </a:rPr>
              <a:t> của </a:t>
            </a:r>
            <a:r>
              <a:rPr lang="en-US" dirty="0" err="1">
                <a:solidFill>
                  <a:schemeClr val="accent6"/>
                </a:solidFill>
              </a:rPr>
              <a:t>phiên</a:t>
            </a:r>
            <a:r>
              <a:rPr lang="en-US" dirty="0">
                <a:solidFill>
                  <a:schemeClr val="accent6"/>
                </a:solidFill>
              </a:rPr>
              <a:t> </a:t>
            </a:r>
            <a:r>
              <a:rPr lang="en-US" dirty="0" err="1">
                <a:solidFill>
                  <a:schemeClr val="accent6"/>
                </a:solidFill>
              </a:rPr>
              <a:t>bản</a:t>
            </a:r>
            <a:r>
              <a:rPr lang="en-US" dirty="0">
                <a:solidFill>
                  <a:schemeClr val="accent6"/>
                </a:solidFill>
              </a:rPr>
              <a:t> đó.</a:t>
            </a:r>
          </a:p>
        </p:txBody>
      </p:sp>
      <p:sp>
        <p:nvSpPr>
          <p:cNvPr id="19" name="TextBox 18">
            <a:extLst>
              <a:ext uri="{FF2B5EF4-FFF2-40B4-BE49-F238E27FC236}">
                <a16:creationId xmlns:a16="http://schemas.microsoft.com/office/drawing/2014/main" id="{BA3D1A2D-B3D5-87B7-4B7A-2A280C7CF9A2}"/>
              </a:ext>
            </a:extLst>
          </p:cNvPr>
          <p:cNvSpPr txBox="1"/>
          <p:nvPr/>
        </p:nvSpPr>
        <p:spPr>
          <a:xfrm>
            <a:off x="210159" y="148323"/>
            <a:ext cx="6118860" cy="830997"/>
          </a:xfrm>
          <a:prstGeom prst="rect">
            <a:avLst/>
          </a:prstGeom>
          <a:noFill/>
        </p:spPr>
        <p:txBody>
          <a:bodyPr wrap="square">
            <a:spAutoFit/>
          </a:bodyPr>
          <a:lstStyle/>
          <a:p>
            <a:r>
              <a:rPr lang="en-US" sz="2400" dirty="0">
                <a:solidFill>
                  <a:schemeClr val="accent6"/>
                </a:solidFill>
                <a:effectLst/>
                <a:ea typeface="DengXian" panose="02010600030101010101" pitchFamily="2" charset="-122"/>
              </a:rPr>
              <a:t>C. </a:t>
            </a:r>
            <a:r>
              <a:rPr lang="en-US" sz="2400" dirty="0" err="1">
                <a:solidFill>
                  <a:schemeClr val="accent6"/>
                </a:solidFill>
                <a:effectLst/>
                <a:ea typeface="DengXian" panose="02010600030101010101" pitchFamily="2" charset="-122"/>
              </a:rPr>
              <a:t>Cân</a:t>
            </a:r>
            <a:r>
              <a:rPr lang="en-US" sz="2400" dirty="0">
                <a:solidFill>
                  <a:schemeClr val="accent6"/>
                </a:solidFill>
                <a:effectLst/>
                <a:ea typeface="DengXian" panose="02010600030101010101" pitchFamily="2" charset="-122"/>
              </a:rPr>
              <a:t> </a:t>
            </a:r>
            <a:r>
              <a:rPr lang="en-US" sz="2400" dirty="0" err="1">
                <a:solidFill>
                  <a:schemeClr val="accent6"/>
                </a:solidFill>
                <a:effectLst/>
                <a:ea typeface="DengXian" panose="02010600030101010101" pitchFamily="2" charset="-122"/>
              </a:rPr>
              <a:t>bằng</a:t>
            </a:r>
            <a:r>
              <a:rPr lang="en-US" sz="2400" dirty="0">
                <a:solidFill>
                  <a:schemeClr val="accent6"/>
                </a:solidFill>
                <a:effectLst/>
                <a:ea typeface="DengXian" panose="02010600030101010101" pitchFamily="2" charset="-122"/>
              </a:rPr>
              <a:t> </a:t>
            </a:r>
            <a:r>
              <a:rPr lang="en-US" sz="2400" dirty="0" err="1">
                <a:solidFill>
                  <a:schemeClr val="accent6"/>
                </a:solidFill>
                <a:effectLst/>
                <a:ea typeface="DengXian" panose="02010600030101010101" pitchFamily="2" charset="-122"/>
              </a:rPr>
              <a:t>mô</a:t>
            </a:r>
            <a:r>
              <a:rPr lang="en-US" sz="2400" dirty="0">
                <a:solidFill>
                  <a:schemeClr val="accent6"/>
                </a:solidFill>
                <a:effectLst/>
                <a:ea typeface="DengXian" panose="02010600030101010101" pitchFamily="2" charset="-122"/>
              </a:rPr>
              <a:t> </a:t>
            </a:r>
            <a:r>
              <a:rPr lang="en-US" sz="2400" dirty="0" err="1">
                <a:solidFill>
                  <a:schemeClr val="accent6"/>
                </a:solidFill>
                <a:effectLst/>
                <a:ea typeface="DengXian" panose="02010600030101010101" pitchFamily="2" charset="-122"/>
              </a:rPr>
              <a:t>hình</a:t>
            </a:r>
            <a:r>
              <a:rPr lang="en-US" sz="2400" dirty="0">
                <a:solidFill>
                  <a:schemeClr val="accent6"/>
                </a:solidFill>
                <a:effectLst/>
                <a:ea typeface="DengXian" panose="02010600030101010101" pitchFamily="2" charset="-122"/>
              </a:rPr>
              <a:t> </a:t>
            </a:r>
            <a:r>
              <a:rPr lang="en-US" sz="2400" dirty="0" err="1">
                <a:solidFill>
                  <a:schemeClr val="accent6"/>
                </a:solidFill>
                <a:effectLst/>
                <a:ea typeface="DengXian" panose="02010600030101010101" pitchFamily="2" charset="-122"/>
              </a:rPr>
              <a:t>cấu</a:t>
            </a:r>
            <a:r>
              <a:rPr lang="en-US" sz="2400" dirty="0">
                <a:solidFill>
                  <a:schemeClr val="accent6"/>
                </a:solidFill>
                <a:effectLst/>
                <a:ea typeface="DengXian" panose="02010600030101010101" pitchFamily="2" charset="-122"/>
              </a:rPr>
              <a:t> </a:t>
            </a:r>
            <a:r>
              <a:rPr lang="en-US" sz="2400" dirty="0" err="1">
                <a:solidFill>
                  <a:schemeClr val="accent6"/>
                </a:solidFill>
                <a:effectLst/>
                <a:ea typeface="DengXian" panose="02010600030101010101" pitchFamily="2" charset="-122"/>
              </a:rPr>
              <a:t>trúc</a:t>
            </a:r>
            <a:r>
              <a:rPr lang="en-US" sz="2400" dirty="0">
                <a:solidFill>
                  <a:schemeClr val="accent6"/>
                </a:solidFill>
                <a:effectLst/>
                <a:ea typeface="DengXian" panose="02010600030101010101" pitchFamily="2" charset="-122"/>
              </a:rPr>
              <a:t> </a:t>
            </a:r>
            <a:r>
              <a:rPr lang="en-US" sz="2400" dirty="0" err="1">
                <a:solidFill>
                  <a:schemeClr val="accent6"/>
                </a:solidFill>
                <a:effectLst/>
                <a:ea typeface="DengXian" panose="02010600030101010101" pitchFamily="2" charset="-122"/>
              </a:rPr>
              <a:t>và</a:t>
            </a:r>
            <a:r>
              <a:rPr lang="en-US" sz="2400" dirty="0">
                <a:solidFill>
                  <a:schemeClr val="accent6"/>
                </a:solidFill>
                <a:effectLst/>
                <a:ea typeface="DengXian" panose="02010600030101010101" pitchFamily="2" charset="-122"/>
              </a:rPr>
              <a:t> hành vi</a:t>
            </a:r>
            <a:br>
              <a:rPr lang="en-US" sz="2400" dirty="0">
                <a:solidFill>
                  <a:schemeClr val="accent6"/>
                </a:solidFill>
                <a:effectLst/>
                <a:latin typeface="Times New Roman" panose="02020603050405020304" pitchFamily="18" charset="0"/>
                <a:ea typeface="DengXian" panose="02010600030101010101" pitchFamily="2" charset="-122"/>
              </a:rPr>
            </a:br>
            <a:endParaRPr lang="en-US" sz="2400" dirty="0">
              <a:solidFill>
                <a:schemeClr val="accent6"/>
              </a:solidFill>
            </a:endParaRPr>
          </a:p>
        </p:txBody>
      </p:sp>
      <p:pic>
        <p:nvPicPr>
          <p:cNvPr id="2" name="Picture 1">
            <a:extLst>
              <a:ext uri="{FF2B5EF4-FFF2-40B4-BE49-F238E27FC236}">
                <a16:creationId xmlns:a16="http://schemas.microsoft.com/office/drawing/2014/main" id="{A1DC4EF0-7F48-9F68-EE58-CCB3A6E85BD0}"/>
              </a:ext>
            </a:extLst>
          </p:cNvPr>
          <p:cNvPicPr>
            <a:picLocks noChangeAspect="1"/>
          </p:cNvPicPr>
          <p:nvPr/>
        </p:nvPicPr>
        <p:blipFill>
          <a:blip r:embed="rId3"/>
          <a:stretch>
            <a:fillRect/>
          </a:stretch>
        </p:blipFill>
        <p:spPr>
          <a:xfrm>
            <a:off x="6134867" y="3147174"/>
            <a:ext cx="4844116" cy="3515969"/>
          </a:xfrm>
          <a:prstGeom prst="rect">
            <a:avLst/>
          </a:prstGeom>
        </p:spPr>
      </p:pic>
      <p:pic>
        <p:nvPicPr>
          <p:cNvPr id="4" name="Picture 3">
            <a:extLst>
              <a:ext uri="{FF2B5EF4-FFF2-40B4-BE49-F238E27FC236}">
                <a16:creationId xmlns:a16="http://schemas.microsoft.com/office/drawing/2014/main" id="{54B45574-BDBE-72C5-9A63-5A4FE89765C0}"/>
              </a:ext>
            </a:extLst>
          </p:cNvPr>
          <p:cNvPicPr>
            <a:picLocks noChangeAspect="1"/>
          </p:cNvPicPr>
          <p:nvPr/>
        </p:nvPicPr>
        <p:blipFill>
          <a:blip r:embed="rId4"/>
          <a:stretch>
            <a:fillRect/>
          </a:stretch>
        </p:blipFill>
        <p:spPr>
          <a:xfrm>
            <a:off x="1416914" y="3465772"/>
            <a:ext cx="3705349" cy="3097847"/>
          </a:xfrm>
          <a:prstGeom prst="rect">
            <a:avLst/>
          </a:prstGeom>
        </p:spPr>
      </p:pic>
      <p:pic>
        <p:nvPicPr>
          <p:cNvPr id="5" name="Picture 4">
            <a:extLst>
              <a:ext uri="{FF2B5EF4-FFF2-40B4-BE49-F238E27FC236}">
                <a16:creationId xmlns:a16="http://schemas.microsoft.com/office/drawing/2014/main" id="{767F2A7C-4AE2-7976-4A97-93FF85F6D124}"/>
              </a:ext>
            </a:extLst>
          </p:cNvPr>
          <p:cNvPicPr>
            <a:picLocks noChangeAspect="1"/>
          </p:cNvPicPr>
          <p:nvPr/>
        </p:nvPicPr>
        <p:blipFill>
          <a:blip r:embed="rId5"/>
          <a:stretch>
            <a:fillRect/>
          </a:stretch>
        </p:blipFill>
        <p:spPr>
          <a:xfrm>
            <a:off x="5343484" y="529444"/>
            <a:ext cx="6371752" cy="2427435"/>
          </a:xfrm>
          <a:prstGeom prst="rect">
            <a:avLst/>
          </a:prstGeom>
        </p:spPr>
      </p:pic>
    </p:spTree>
    <p:extLst>
      <p:ext uri="{BB962C8B-B14F-4D97-AF65-F5344CB8AC3E}">
        <p14:creationId xmlns:p14="http://schemas.microsoft.com/office/powerpoint/2010/main" val="2924934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13</a:t>
            </a:fld>
            <a:endParaRPr lang="en-US" dirty="0"/>
          </a:p>
        </p:txBody>
      </p:sp>
      <p:sp>
        <p:nvSpPr>
          <p:cNvPr id="13" name="TextBox 12">
            <a:extLst>
              <a:ext uri="{FF2B5EF4-FFF2-40B4-BE49-F238E27FC236}">
                <a16:creationId xmlns:a16="http://schemas.microsoft.com/office/drawing/2014/main" id="{D9F80F56-F594-D525-7570-0AC0EABA95B1}"/>
              </a:ext>
            </a:extLst>
          </p:cNvPr>
          <p:cNvSpPr txBox="1"/>
          <p:nvPr/>
        </p:nvSpPr>
        <p:spPr>
          <a:xfrm>
            <a:off x="444620" y="627949"/>
            <a:ext cx="7784979" cy="87357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err="1">
                <a:solidFill>
                  <a:schemeClr val="accent6"/>
                </a:solidFill>
              </a:rPr>
              <a:t>Thứ</a:t>
            </a:r>
            <a:r>
              <a:rPr lang="en-US" dirty="0">
                <a:solidFill>
                  <a:schemeClr val="accent6"/>
                </a:solidFill>
              </a:rPr>
              <a:t> </a:t>
            </a:r>
            <a:r>
              <a:rPr lang="en-US" dirty="0" err="1">
                <a:solidFill>
                  <a:schemeClr val="accent6"/>
                </a:solidFill>
              </a:rPr>
              <a:t>ba</a:t>
            </a:r>
            <a:r>
              <a:rPr lang="en-US" dirty="0">
                <a:solidFill>
                  <a:schemeClr val="accent6"/>
                </a:solidFill>
              </a:rPr>
              <a:t>, </a:t>
            </a:r>
            <a:r>
              <a:rPr lang="en-US" dirty="0" err="1">
                <a:solidFill>
                  <a:schemeClr val="accent6"/>
                </a:solidFill>
              </a:rPr>
              <a:t>các</a:t>
            </a:r>
            <a:r>
              <a:rPr lang="en-US" dirty="0">
                <a:solidFill>
                  <a:schemeClr val="accent6"/>
                </a:solidFill>
              </a:rPr>
              <a:t> </a:t>
            </a:r>
            <a:r>
              <a:rPr lang="en-US" dirty="0" err="1">
                <a:solidFill>
                  <a:schemeClr val="accent6"/>
                </a:solidFill>
              </a:rPr>
              <a:t>biểu</a:t>
            </a:r>
            <a:r>
              <a:rPr lang="en-US" dirty="0">
                <a:solidFill>
                  <a:schemeClr val="accent6"/>
                </a:solidFill>
              </a:rPr>
              <a:t> </a:t>
            </a:r>
            <a:r>
              <a:rPr lang="en-US" dirty="0" err="1">
                <a:solidFill>
                  <a:schemeClr val="accent6"/>
                </a:solidFill>
              </a:rPr>
              <a:t>đồ</a:t>
            </a:r>
            <a:r>
              <a:rPr lang="en-US" dirty="0">
                <a:solidFill>
                  <a:schemeClr val="accent6"/>
                </a:solidFill>
              </a:rPr>
              <a:t> </a:t>
            </a:r>
            <a:r>
              <a:rPr lang="en-US" dirty="0" err="1">
                <a:solidFill>
                  <a:schemeClr val="accent6"/>
                </a:solidFill>
              </a:rPr>
              <a:t>giao</a:t>
            </a:r>
            <a:r>
              <a:rPr lang="en-US" dirty="0">
                <a:solidFill>
                  <a:schemeClr val="accent6"/>
                </a:solidFill>
              </a:rPr>
              <a:t> </a:t>
            </a:r>
            <a:r>
              <a:rPr lang="en-US" dirty="0" err="1">
                <a:solidFill>
                  <a:schemeClr val="accent6"/>
                </a:solidFill>
              </a:rPr>
              <a:t>tiếp</a:t>
            </a:r>
            <a:r>
              <a:rPr lang="en-US" dirty="0">
                <a:solidFill>
                  <a:schemeClr val="accent6"/>
                </a:solidFill>
              </a:rPr>
              <a:t> </a:t>
            </a:r>
            <a:r>
              <a:rPr lang="en-US" dirty="0" err="1">
                <a:solidFill>
                  <a:schemeClr val="accent6"/>
                </a:solidFill>
              </a:rPr>
              <a:t>và</a:t>
            </a:r>
            <a:r>
              <a:rPr lang="en-US" dirty="0">
                <a:solidFill>
                  <a:schemeClr val="accent6"/>
                </a:solidFill>
              </a:rPr>
              <a:t> </a:t>
            </a:r>
            <a:r>
              <a:rPr lang="en-US" dirty="0" err="1">
                <a:solidFill>
                  <a:schemeClr val="accent6"/>
                </a:solidFill>
              </a:rPr>
              <a:t>biểu</a:t>
            </a:r>
            <a:r>
              <a:rPr lang="en-US" dirty="0">
                <a:solidFill>
                  <a:schemeClr val="accent6"/>
                </a:solidFill>
              </a:rPr>
              <a:t> </a:t>
            </a:r>
            <a:r>
              <a:rPr lang="en-US" dirty="0" err="1">
                <a:solidFill>
                  <a:schemeClr val="accent6"/>
                </a:solidFill>
              </a:rPr>
              <a:t>đồ</a:t>
            </a:r>
            <a:r>
              <a:rPr lang="en-US" dirty="0">
                <a:solidFill>
                  <a:schemeClr val="accent6"/>
                </a:solidFill>
              </a:rPr>
              <a:t> </a:t>
            </a:r>
            <a:r>
              <a:rPr lang="en-US" dirty="0" err="1">
                <a:solidFill>
                  <a:schemeClr val="accent6"/>
                </a:solidFill>
              </a:rPr>
              <a:t>tuần</a:t>
            </a:r>
            <a:r>
              <a:rPr lang="en-US" dirty="0">
                <a:solidFill>
                  <a:schemeClr val="accent6"/>
                </a:solidFill>
              </a:rPr>
              <a:t> </a:t>
            </a:r>
            <a:r>
              <a:rPr lang="en-US" dirty="0" err="1">
                <a:solidFill>
                  <a:schemeClr val="accent6"/>
                </a:solidFill>
              </a:rPr>
              <a:t>tự</a:t>
            </a:r>
            <a:r>
              <a:rPr lang="en-US" dirty="0">
                <a:solidFill>
                  <a:schemeClr val="accent6"/>
                </a:solidFill>
              </a:rPr>
              <a:t> </a:t>
            </a:r>
            <a:r>
              <a:rPr lang="en-US" dirty="0" err="1">
                <a:solidFill>
                  <a:schemeClr val="accent6"/>
                </a:solidFill>
              </a:rPr>
              <a:t>chứa</a:t>
            </a:r>
            <a:r>
              <a:rPr lang="en-US" dirty="0">
                <a:solidFill>
                  <a:schemeClr val="accent6"/>
                </a:solidFill>
              </a:rPr>
              <a:t> </a:t>
            </a:r>
            <a:r>
              <a:rPr lang="en-US" dirty="0" err="1">
                <a:solidFill>
                  <a:schemeClr val="accent6"/>
                </a:solidFill>
              </a:rPr>
              <a:t>các</a:t>
            </a:r>
            <a:r>
              <a:rPr lang="en-US" dirty="0">
                <a:solidFill>
                  <a:schemeClr val="accent6"/>
                </a:solidFill>
              </a:rPr>
              <a:t> </a:t>
            </a:r>
            <a:r>
              <a:rPr lang="en-US" dirty="0" err="1">
                <a:solidFill>
                  <a:schemeClr val="accent6"/>
                </a:solidFill>
              </a:rPr>
              <a:t>đối</a:t>
            </a:r>
            <a:r>
              <a:rPr lang="en-US" dirty="0">
                <a:solidFill>
                  <a:schemeClr val="accent6"/>
                </a:solidFill>
              </a:rPr>
              <a:t> </a:t>
            </a:r>
            <a:r>
              <a:rPr lang="en-US" dirty="0" err="1">
                <a:solidFill>
                  <a:schemeClr val="accent6"/>
                </a:solidFill>
              </a:rPr>
              <a:t>tượng</a:t>
            </a:r>
            <a:r>
              <a:rPr lang="en-US" dirty="0">
                <a:solidFill>
                  <a:schemeClr val="accent6"/>
                </a:solidFill>
              </a:rPr>
              <a:t> </a:t>
            </a:r>
            <a:r>
              <a:rPr lang="en-US" dirty="0" err="1">
                <a:solidFill>
                  <a:schemeClr val="accent6"/>
                </a:solidFill>
              </a:rPr>
              <a:t>phải</a:t>
            </a:r>
            <a:r>
              <a:rPr lang="en-US" dirty="0">
                <a:solidFill>
                  <a:schemeClr val="accent6"/>
                </a:solidFill>
              </a:rPr>
              <a:t> là </a:t>
            </a:r>
            <a:r>
              <a:rPr lang="en-US" dirty="0" err="1">
                <a:solidFill>
                  <a:schemeClr val="accent6"/>
                </a:solidFill>
              </a:rPr>
              <a:t>một</a:t>
            </a:r>
            <a:r>
              <a:rPr lang="en-US" dirty="0">
                <a:solidFill>
                  <a:schemeClr val="accent6"/>
                </a:solidFill>
              </a:rPr>
              <a:t> </a:t>
            </a:r>
            <a:r>
              <a:rPr lang="en-US" dirty="0" err="1">
                <a:solidFill>
                  <a:schemeClr val="accent6"/>
                </a:solidFill>
              </a:rPr>
              <a:t>phiên</a:t>
            </a:r>
            <a:r>
              <a:rPr lang="en-US" dirty="0">
                <a:solidFill>
                  <a:schemeClr val="accent6"/>
                </a:solidFill>
              </a:rPr>
              <a:t> </a:t>
            </a:r>
            <a:r>
              <a:rPr lang="en-US" dirty="0" err="1">
                <a:solidFill>
                  <a:schemeClr val="accent6"/>
                </a:solidFill>
              </a:rPr>
              <a:t>bản</a:t>
            </a:r>
            <a:r>
              <a:rPr lang="en-US" dirty="0">
                <a:solidFill>
                  <a:schemeClr val="accent6"/>
                </a:solidFill>
              </a:rPr>
              <a:t> của </a:t>
            </a:r>
            <a:r>
              <a:rPr lang="en-US" dirty="0" err="1">
                <a:solidFill>
                  <a:schemeClr val="accent6"/>
                </a:solidFill>
              </a:rPr>
              <a:t>một</a:t>
            </a:r>
            <a:r>
              <a:rPr lang="en-US" dirty="0">
                <a:solidFill>
                  <a:schemeClr val="accent6"/>
                </a:solidFill>
              </a:rPr>
              <a:t> </a:t>
            </a:r>
            <a:r>
              <a:rPr lang="en-US" dirty="0" err="1">
                <a:solidFill>
                  <a:schemeClr val="accent6"/>
                </a:solidFill>
              </a:rPr>
              <a:t>lớp</a:t>
            </a:r>
            <a:r>
              <a:rPr lang="en-US" dirty="0">
                <a:solidFill>
                  <a:schemeClr val="accent6"/>
                </a:solidFill>
              </a:rPr>
              <a:t> </a:t>
            </a:r>
            <a:r>
              <a:rPr lang="en-US" dirty="0" err="1">
                <a:solidFill>
                  <a:schemeClr val="accent6"/>
                </a:solidFill>
              </a:rPr>
              <a:t>được</a:t>
            </a:r>
            <a:r>
              <a:rPr lang="en-US" dirty="0">
                <a:solidFill>
                  <a:schemeClr val="accent6"/>
                </a:solidFill>
              </a:rPr>
              <a:t> </a:t>
            </a:r>
            <a:r>
              <a:rPr lang="en-US" dirty="0" err="1">
                <a:solidFill>
                  <a:schemeClr val="accent6"/>
                </a:solidFill>
              </a:rPr>
              <a:t>đại</a:t>
            </a:r>
            <a:r>
              <a:rPr lang="en-US" dirty="0">
                <a:solidFill>
                  <a:schemeClr val="accent6"/>
                </a:solidFill>
              </a:rPr>
              <a:t> </a:t>
            </a:r>
            <a:r>
              <a:rPr lang="en-US" dirty="0" err="1">
                <a:solidFill>
                  <a:schemeClr val="accent6"/>
                </a:solidFill>
              </a:rPr>
              <a:t>diện</a:t>
            </a:r>
            <a:r>
              <a:rPr lang="en-US" dirty="0">
                <a:solidFill>
                  <a:schemeClr val="accent6"/>
                </a:solidFill>
              </a:rPr>
              <a:t> </a:t>
            </a:r>
            <a:r>
              <a:rPr lang="en-US" dirty="0" err="1">
                <a:solidFill>
                  <a:schemeClr val="accent6"/>
                </a:solidFill>
              </a:rPr>
              <a:t>bởi</a:t>
            </a:r>
            <a:r>
              <a:rPr lang="en-US" dirty="0">
                <a:solidFill>
                  <a:schemeClr val="accent6"/>
                </a:solidFill>
              </a:rPr>
              <a:t> </a:t>
            </a:r>
            <a:r>
              <a:rPr lang="en-US" dirty="0" err="1">
                <a:solidFill>
                  <a:schemeClr val="accent6"/>
                </a:solidFill>
              </a:rPr>
              <a:t>thẻ</a:t>
            </a:r>
            <a:r>
              <a:rPr lang="en-US" dirty="0">
                <a:solidFill>
                  <a:schemeClr val="accent6"/>
                </a:solidFill>
              </a:rPr>
              <a:t> CRC </a:t>
            </a:r>
            <a:r>
              <a:rPr lang="en-US" dirty="0" err="1">
                <a:solidFill>
                  <a:schemeClr val="accent6"/>
                </a:solidFill>
              </a:rPr>
              <a:t>và</a:t>
            </a:r>
            <a:r>
              <a:rPr lang="en-US" dirty="0">
                <a:solidFill>
                  <a:schemeClr val="accent6"/>
                </a:solidFill>
              </a:rPr>
              <a:t> </a:t>
            </a:r>
            <a:r>
              <a:rPr lang="en-US" dirty="0" err="1">
                <a:solidFill>
                  <a:schemeClr val="accent6"/>
                </a:solidFill>
              </a:rPr>
              <a:t>được</a:t>
            </a:r>
            <a:r>
              <a:rPr lang="en-US" dirty="0">
                <a:solidFill>
                  <a:schemeClr val="accent6"/>
                </a:solidFill>
              </a:rPr>
              <a:t> </a:t>
            </a:r>
            <a:r>
              <a:rPr lang="en-US" dirty="0" err="1">
                <a:solidFill>
                  <a:schemeClr val="accent6"/>
                </a:solidFill>
              </a:rPr>
              <a:t>đặt</a:t>
            </a:r>
            <a:r>
              <a:rPr lang="en-US" dirty="0">
                <a:solidFill>
                  <a:schemeClr val="accent6"/>
                </a:solidFill>
              </a:rPr>
              <a:t> trên </a:t>
            </a:r>
            <a:r>
              <a:rPr lang="en-US" dirty="0" err="1">
                <a:solidFill>
                  <a:schemeClr val="accent6"/>
                </a:solidFill>
              </a:rPr>
              <a:t>sơ</a:t>
            </a:r>
            <a:r>
              <a:rPr lang="en-US" dirty="0">
                <a:solidFill>
                  <a:schemeClr val="accent6"/>
                </a:solidFill>
              </a:rPr>
              <a:t> </a:t>
            </a:r>
            <a:r>
              <a:rPr lang="en-US" dirty="0" err="1">
                <a:solidFill>
                  <a:schemeClr val="accent6"/>
                </a:solidFill>
              </a:rPr>
              <a:t>đồ</a:t>
            </a:r>
            <a:r>
              <a:rPr lang="en-US" dirty="0">
                <a:solidFill>
                  <a:schemeClr val="accent6"/>
                </a:solidFill>
              </a:rPr>
              <a:t> </a:t>
            </a:r>
            <a:r>
              <a:rPr lang="en-US" dirty="0" err="1">
                <a:solidFill>
                  <a:schemeClr val="accent6"/>
                </a:solidFill>
              </a:rPr>
              <a:t>lớp</a:t>
            </a:r>
            <a:r>
              <a:rPr lang="en-US" dirty="0">
                <a:solidFill>
                  <a:schemeClr val="accent6"/>
                </a:solidFill>
              </a:rPr>
              <a:t>. </a:t>
            </a:r>
          </a:p>
        </p:txBody>
      </p:sp>
      <p:sp>
        <p:nvSpPr>
          <p:cNvPr id="19" name="TextBox 18">
            <a:extLst>
              <a:ext uri="{FF2B5EF4-FFF2-40B4-BE49-F238E27FC236}">
                <a16:creationId xmlns:a16="http://schemas.microsoft.com/office/drawing/2014/main" id="{BA3D1A2D-B3D5-87B7-4B7A-2A280C7CF9A2}"/>
              </a:ext>
            </a:extLst>
          </p:cNvPr>
          <p:cNvSpPr txBox="1"/>
          <p:nvPr/>
        </p:nvSpPr>
        <p:spPr>
          <a:xfrm>
            <a:off x="210159" y="148323"/>
            <a:ext cx="6118860" cy="830997"/>
          </a:xfrm>
          <a:prstGeom prst="rect">
            <a:avLst/>
          </a:prstGeom>
          <a:noFill/>
        </p:spPr>
        <p:txBody>
          <a:bodyPr wrap="square">
            <a:spAutoFit/>
          </a:bodyPr>
          <a:lstStyle/>
          <a:p>
            <a:r>
              <a:rPr lang="en-US" sz="2400" dirty="0">
                <a:solidFill>
                  <a:schemeClr val="accent6"/>
                </a:solidFill>
                <a:effectLst/>
                <a:ea typeface="DengXian" panose="02010600030101010101" pitchFamily="2" charset="-122"/>
              </a:rPr>
              <a:t>C. </a:t>
            </a:r>
            <a:r>
              <a:rPr lang="en-US" sz="2400" dirty="0" err="1">
                <a:solidFill>
                  <a:schemeClr val="accent6"/>
                </a:solidFill>
                <a:effectLst/>
                <a:ea typeface="DengXian" panose="02010600030101010101" pitchFamily="2" charset="-122"/>
              </a:rPr>
              <a:t>Cân</a:t>
            </a:r>
            <a:r>
              <a:rPr lang="en-US" sz="2400" dirty="0">
                <a:solidFill>
                  <a:schemeClr val="accent6"/>
                </a:solidFill>
                <a:effectLst/>
                <a:ea typeface="DengXian" panose="02010600030101010101" pitchFamily="2" charset="-122"/>
              </a:rPr>
              <a:t> </a:t>
            </a:r>
            <a:r>
              <a:rPr lang="en-US" sz="2400" dirty="0" err="1">
                <a:solidFill>
                  <a:schemeClr val="accent6"/>
                </a:solidFill>
                <a:effectLst/>
                <a:ea typeface="DengXian" panose="02010600030101010101" pitchFamily="2" charset="-122"/>
              </a:rPr>
              <a:t>bằng</a:t>
            </a:r>
            <a:r>
              <a:rPr lang="en-US" sz="2400" dirty="0">
                <a:solidFill>
                  <a:schemeClr val="accent6"/>
                </a:solidFill>
                <a:effectLst/>
                <a:ea typeface="DengXian" panose="02010600030101010101" pitchFamily="2" charset="-122"/>
              </a:rPr>
              <a:t> </a:t>
            </a:r>
            <a:r>
              <a:rPr lang="en-US" sz="2400" dirty="0" err="1">
                <a:solidFill>
                  <a:schemeClr val="accent6"/>
                </a:solidFill>
                <a:effectLst/>
                <a:ea typeface="DengXian" panose="02010600030101010101" pitchFamily="2" charset="-122"/>
              </a:rPr>
              <a:t>mô</a:t>
            </a:r>
            <a:r>
              <a:rPr lang="en-US" sz="2400" dirty="0">
                <a:solidFill>
                  <a:schemeClr val="accent6"/>
                </a:solidFill>
                <a:effectLst/>
                <a:ea typeface="DengXian" panose="02010600030101010101" pitchFamily="2" charset="-122"/>
              </a:rPr>
              <a:t> </a:t>
            </a:r>
            <a:r>
              <a:rPr lang="en-US" sz="2400" dirty="0" err="1">
                <a:solidFill>
                  <a:schemeClr val="accent6"/>
                </a:solidFill>
                <a:effectLst/>
                <a:ea typeface="DengXian" panose="02010600030101010101" pitchFamily="2" charset="-122"/>
              </a:rPr>
              <a:t>hình</a:t>
            </a:r>
            <a:r>
              <a:rPr lang="en-US" sz="2400" dirty="0">
                <a:solidFill>
                  <a:schemeClr val="accent6"/>
                </a:solidFill>
                <a:effectLst/>
                <a:ea typeface="DengXian" panose="02010600030101010101" pitchFamily="2" charset="-122"/>
              </a:rPr>
              <a:t> </a:t>
            </a:r>
            <a:r>
              <a:rPr lang="en-US" sz="2400" dirty="0" err="1">
                <a:solidFill>
                  <a:schemeClr val="accent6"/>
                </a:solidFill>
                <a:effectLst/>
                <a:ea typeface="DengXian" panose="02010600030101010101" pitchFamily="2" charset="-122"/>
              </a:rPr>
              <a:t>cấu</a:t>
            </a:r>
            <a:r>
              <a:rPr lang="en-US" sz="2400" dirty="0">
                <a:solidFill>
                  <a:schemeClr val="accent6"/>
                </a:solidFill>
                <a:effectLst/>
                <a:ea typeface="DengXian" panose="02010600030101010101" pitchFamily="2" charset="-122"/>
              </a:rPr>
              <a:t> </a:t>
            </a:r>
            <a:r>
              <a:rPr lang="en-US" sz="2400" dirty="0" err="1">
                <a:solidFill>
                  <a:schemeClr val="accent6"/>
                </a:solidFill>
                <a:effectLst/>
                <a:ea typeface="DengXian" panose="02010600030101010101" pitchFamily="2" charset="-122"/>
              </a:rPr>
              <a:t>trúc</a:t>
            </a:r>
            <a:r>
              <a:rPr lang="en-US" sz="2400" dirty="0">
                <a:solidFill>
                  <a:schemeClr val="accent6"/>
                </a:solidFill>
                <a:effectLst/>
                <a:ea typeface="DengXian" panose="02010600030101010101" pitchFamily="2" charset="-122"/>
              </a:rPr>
              <a:t> </a:t>
            </a:r>
            <a:r>
              <a:rPr lang="en-US" sz="2400" dirty="0" err="1">
                <a:solidFill>
                  <a:schemeClr val="accent6"/>
                </a:solidFill>
                <a:effectLst/>
                <a:ea typeface="DengXian" panose="02010600030101010101" pitchFamily="2" charset="-122"/>
              </a:rPr>
              <a:t>và</a:t>
            </a:r>
            <a:r>
              <a:rPr lang="en-US" sz="2400" dirty="0">
                <a:solidFill>
                  <a:schemeClr val="accent6"/>
                </a:solidFill>
                <a:effectLst/>
                <a:ea typeface="DengXian" panose="02010600030101010101" pitchFamily="2" charset="-122"/>
              </a:rPr>
              <a:t> hành vi</a:t>
            </a:r>
            <a:br>
              <a:rPr lang="en-US" sz="2400" dirty="0">
                <a:solidFill>
                  <a:schemeClr val="accent6"/>
                </a:solidFill>
                <a:effectLst/>
                <a:latin typeface="Times New Roman" panose="02020603050405020304" pitchFamily="18" charset="0"/>
                <a:ea typeface="DengXian" panose="02010600030101010101" pitchFamily="2" charset="-122"/>
              </a:rPr>
            </a:br>
            <a:endParaRPr lang="en-US" sz="2400" dirty="0">
              <a:solidFill>
                <a:schemeClr val="accent6"/>
              </a:solidFill>
            </a:endParaRPr>
          </a:p>
        </p:txBody>
      </p:sp>
      <p:pic>
        <p:nvPicPr>
          <p:cNvPr id="2" name="Picture 1">
            <a:extLst>
              <a:ext uri="{FF2B5EF4-FFF2-40B4-BE49-F238E27FC236}">
                <a16:creationId xmlns:a16="http://schemas.microsoft.com/office/drawing/2014/main" id="{095AE94C-B8BD-AAD4-E071-6A6545D123B0}"/>
              </a:ext>
            </a:extLst>
          </p:cNvPr>
          <p:cNvPicPr>
            <a:picLocks noChangeAspect="1"/>
          </p:cNvPicPr>
          <p:nvPr/>
        </p:nvPicPr>
        <p:blipFill>
          <a:blip r:embed="rId3"/>
          <a:stretch>
            <a:fillRect/>
          </a:stretch>
        </p:blipFill>
        <p:spPr>
          <a:xfrm>
            <a:off x="5484957" y="4114593"/>
            <a:ext cx="3676596" cy="2597688"/>
          </a:xfrm>
          <a:prstGeom prst="rect">
            <a:avLst/>
          </a:prstGeom>
        </p:spPr>
      </p:pic>
      <p:pic>
        <p:nvPicPr>
          <p:cNvPr id="4" name="Picture 3">
            <a:extLst>
              <a:ext uri="{FF2B5EF4-FFF2-40B4-BE49-F238E27FC236}">
                <a16:creationId xmlns:a16="http://schemas.microsoft.com/office/drawing/2014/main" id="{5626C8E4-DC2B-3DDF-12BA-45607307016C}"/>
              </a:ext>
            </a:extLst>
          </p:cNvPr>
          <p:cNvPicPr>
            <a:picLocks noChangeAspect="1"/>
          </p:cNvPicPr>
          <p:nvPr/>
        </p:nvPicPr>
        <p:blipFill>
          <a:blip r:embed="rId4"/>
          <a:stretch>
            <a:fillRect/>
          </a:stretch>
        </p:blipFill>
        <p:spPr>
          <a:xfrm>
            <a:off x="1327248" y="1746863"/>
            <a:ext cx="3884682" cy="2213671"/>
          </a:xfrm>
          <a:prstGeom prst="rect">
            <a:avLst/>
          </a:prstGeom>
        </p:spPr>
      </p:pic>
      <p:pic>
        <p:nvPicPr>
          <p:cNvPr id="5" name="Picture 4">
            <a:extLst>
              <a:ext uri="{FF2B5EF4-FFF2-40B4-BE49-F238E27FC236}">
                <a16:creationId xmlns:a16="http://schemas.microsoft.com/office/drawing/2014/main" id="{1A7F9DB5-2B62-B814-7A5E-C20084A46936}"/>
              </a:ext>
            </a:extLst>
          </p:cNvPr>
          <p:cNvPicPr>
            <a:picLocks noChangeAspect="1"/>
          </p:cNvPicPr>
          <p:nvPr/>
        </p:nvPicPr>
        <p:blipFill>
          <a:blip r:embed="rId5"/>
          <a:stretch>
            <a:fillRect/>
          </a:stretch>
        </p:blipFill>
        <p:spPr>
          <a:xfrm>
            <a:off x="5680977" y="1475449"/>
            <a:ext cx="4972680" cy="2554923"/>
          </a:xfrm>
          <a:prstGeom prst="rect">
            <a:avLst/>
          </a:prstGeom>
        </p:spPr>
      </p:pic>
      <p:pic>
        <p:nvPicPr>
          <p:cNvPr id="6" name="Picture 5">
            <a:extLst>
              <a:ext uri="{FF2B5EF4-FFF2-40B4-BE49-F238E27FC236}">
                <a16:creationId xmlns:a16="http://schemas.microsoft.com/office/drawing/2014/main" id="{DE55A1CE-BB23-89F2-3970-CF0C7A0439D8}"/>
              </a:ext>
            </a:extLst>
          </p:cNvPr>
          <p:cNvPicPr>
            <a:picLocks noChangeAspect="1"/>
          </p:cNvPicPr>
          <p:nvPr/>
        </p:nvPicPr>
        <p:blipFill>
          <a:blip r:embed="rId6"/>
          <a:stretch>
            <a:fillRect/>
          </a:stretch>
        </p:blipFill>
        <p:spPr>
          <a:xfrm>
            <a:off x="444620" y="4004300"/>
            <a:ext cx="4012487" cy="2788338"/>
          </a:xfrm>
          <a:prstGeom prst="rect">
            <a:avLst/>
          </a:prstGeom>
        </p:spPr>
      </p:pic>
    </p:spTree>
    <p:extLst>
      <p:ext uri="{BB962C8B-B14F-4D97-AF65-F5344CB8AC3E}">
        <p14:creationId xmlns:p14="http://schemas.microsoft.com/office/powerpoint/2010/main" val="795954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14</a:t>
            </a:fld>
            <a:endParaRPr lang="en-US" dirty="0"/>
          </a:p>
        </p:txBody>
      </p:sp>
      <p:sp>
        <p:nvSpPr>
          <p:cNvPr id="13" name="TextBox 12">
            <a:extLst>
              <a:ext uri="{FF2B5EF4-FFF2-40B4-BE49-F238E27FC236}">
                <a16:creationId xmlns:a16="http://schemas.microsoft.com/office/drawing/2014/main" id="{D9F80F56-F594-D525-7570-0AC0EABA95B1}"/>
              </a:ext>
            </a:extLst>
          </p:cNvPr>
          <p:cNvSpPr txBox="1"/>
          <p:nvPr/>
        </p:nvSpPr>
        <p:spPr>
          <a:xfrm>
            <a:off x="210159" y="979320"/>
            <a:ext cx="6219824" cy="212006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vi-VN" dirty="0">
                <a:solidFill>
                  <a:schemeClr val="accent6"/>
                </a:solidFill>
              </a:rPr>
              <a:t>Thứ tư, các thông điệp chứa trên biểu đồ tuần tự và biểu đồ giao tiếp, các chuyển tiếp trên máy trạng thái hành vi, và các mục ô trong ma trận CRUDE phải được liên kết với các trách nhiệm và mối liên hệ trên các thẻ CRC và các hoạt động trong các lớp và mối liên hệ liên kết với các lớp trên sơ đồ lớp. </a:t>
            </a:r>
            <a:endParaRPr lang="en-US" dirty="0">
              <a:solidFill>
                <a:schemeClr val="accent6"/>
              </a:solidFill>
            </a:endParaRPr>
          </a:p>
        </p:txBody>
      </p:sp>
      <p:sp>
        <p:nvSpPr>
          <p:cNvPr id="19" name="TextBox 18">
            <a:extLst>
              <a:ext uri="{FF2B5EF4-FFF2-40B4-BE49-F238E27FC236}">
                <a16:creationId xmlns:a16="http://schemas.microsoft.com/office/drawing/2014/main" id="{BA3D1A2D-B3D5-87B7-4B7A-2A280C7CF9A2}"/>
              </a:ext>
            </a:extLst>
          </p:cNvPr>
          <p:cNvSpPr txBox="1"/>
          <p:nvPr/>
        </p:nvSpPr>
        <p:spPr>
          <a:xfrm>
            <a:off x="210159" y="148323"/>
            <a:ext cx="6118860" cy="830997"/>
          </a:xfrm>
          <a:prstGeom prst="rect">
            <a:avLst/>
          </a:prstGeom>
          <a:noFill/>
        </p:spPr>
        <p:txBody>
          <a:bodyPr wrap="square">
            <a:spAutoFit/>
          </a:bodyPr>
          <a:lstStyle/>
          <a:p>
            <a:r>
              <a:rPr lang="en-US" sz="2400" dirty="0">
                <a:solidFill>
                  <a:schemeClr val="accent6"/>
                </a:solidFill>
                <a:effectLst/>
                <a:ea typeface="DengXian" panose="02010600030101010101" pitchFamily="2" charset="-122"/>
              </a:rPr>
              <a:t>C. </a:t>
            </a:r>
            <a:r>
              <a:rPr lang="en-US" sz="2400" dirty="0" err="1">
                <a:solidFill>
                  <a:schemeClr val="accent6"/>
                </a:solidFill>
                <a:effectLst/>
                <a:ea typeface="DengXian" panose="02010600030101010101" pitchFamily="2" charset="-122"/>
              </a:rPr>
              <a:t>Cân</a:t>
            </a:r>
            <a:r>
              <a:rPr lang="en-US" sz="2400" dirty="0">
                <a:solidFill>
                  <a:schemeClr val="accent6"/>
                </a:solidFill>
                <a:effectLst/>
                <a:ea typeface="DengXian" panose="02010600030101010101" pitchFamily="2" charset="-122"/>
              </a:rPr>
              <a:t> </a:t>
            </a:r>
            <a:r>
              <a:rPr lang="en-US" sz="2400" dirty="0" err="1">
                <a:solidFill>
                  <a:schemeClr val="accent6"/>
                </a:solidFill>
                <a:effectLst/>
                <a:ea typeface="DengXian" panose="02010600030101010101" pitchFamily="2" charset="-122"/>
              </a:rPr>
              <a:t>bằng</a:t>
            </a:r>
            <a:r>
              <a:rPr lang="en-US" sz="2400" dirty="0">
                <a:solidFill>
                  <a:schemeClr val="accent6"/>
                </a:solidFill>
                <a:effectLst/>
                <a:ea typeface="DengXian" panose="02010600030101010101" pitchFamily="2" charset="-122"/>
              </a:rPr>
              <a:t> </a:t>
            </a:r>
            <a:r>
              <a:rPr lang="en-US" sz="2400" dirty="0" err="1">
                <a:solidFill>
                  <a:schemeClr val="accent6"/>
                </a:solidFill>
                <a:effectLst/>
                <a:ea typeface="DengXian" panose="02010600030101010101" pitchFamily="2" charset="-122"/>
              </a:rPr>
              <a:t>mô</a:t>
            </a:r>
            <a:r>
              <a:rPr lang="en-US" sz="2400" dirty="0">
                <a:solidFill>
                  <a:schemeClr val="accent6"/>
                </a:solidFill>
                <a:effectLst/>
                <a:ea typeface="DengXian" panose="02010600030101010101" pitchFamily="2" charset="-122"/>
              </a:rPr>
              <a:t> </a:t>
            </a:r>
            <a:r>
              <a:rPr lang="en-US" sz="2400" dirty="0" err="1">
                <a:solidFill>
                  <a:schemeClr val="accent6"/>
                </a:solidFill>
                <a:effectLst/>
                <a:ea typeface="DengXian" panose="02010600030101010101" pitchFamily="2" charset="-122"/>
              </a:rPr>
              <a:t>hình</a:t>
            </a:r>
            <a:r>
              <a:rPr lang="en-US" sz="2400" dirty="0">
                <a:solidFill>
                  <a:schemeClr val="accent6"/>
                </a:solidFill>
                <a:effectLst/>
                <a:ea typeface="DengXian" panose="02010600030101010101" pitchFamily="2" charset="-122"/>
              </a:rPr>
              <a:t> </a:t>
            </a:r>
            <a:r>
              <a:rPr lang="en-US" sz="2400" dirty="0" err="1">
                <a:solidFill>
                  <a:schemeClr val="accent6"/>
                </a:solidFill>
                <a:effectLst/>
                <a:ea typeface="DengXian" panose="02010600030101010101" pitchFamily="2" charset="-122"/>
              </a:rPr>
              <a:t>cấu</a:t>
            </a:r>
            <a:r>
              <a:rPr lang="en-US" sz="2400" dirty="0">
                <a:solidFill>
                  <a:schemeClr val="accent6"/>
                </a:solidFill>
                <a:effectLst/>
                <a:ea typeface="DengXian" panose="02010600030101010101" pitchFamily="2" charset="-122"/>
              </a:rPr>
              <a:t> </a:t>
            </a:r>
            <a:r>
              <a:rPr lang="en-US" sz="2400" dirty="0" err="1">
                <a:solidFill>
                  <a:schemeClr val="accent6"/>
                </a:solidFill>
                <a:effectLst/>
                <a:ea typeface="DengXian" panose="02010600030101010101" pitchFamily="2" charset="-122"/>
              </a:rPr>
              <a:t>trúc</a:t>
            </a:r>
            <a:r>
              <a:rPr lang="en-US" sz="2400" dirty="0">
                <a:solidFill>
                  <a:schemeClr val="accent6"/>
                </a:solidFill>
                <a:effectLst/>
                <a:ea typeface="DengXian" panose="02010600030101010101" pitchFamily="2" charset="-122"/>
              </a:rPr>
              <a:t> </a:t>
            </a:r>
            <a:r>
              <a:rPr lang="en-US" sz="2400" dirty="0" err="1">
                <a:solidFill>
                  <a:schemeClr val="accent6"/>
                </a:solidFill>
                <a:effectLst/>
                <a:ea typeface="DengXian" panose="02010600030101010101" pitchFamily="2" charset="-122"/>
              </a:rPr>
              <a:t>và</a:t>
            </a:r>
            <a:r>
              <a:rPr lang="en-US" sz="2400" dirty="0">
                <a:solidFill>
                  <a:schemeClr val="accent6"/>
                </a:solidFill>
                <a:effectLst/>
                <a:ea typeface="DengXian" panose="02010600030101010101" pitchFamily="2" charset="-122"/>
              </a:rPr>
              <a:t> hành vi</a:t>
            </a:r>
            <a:br>
              <a:rPr lang="en-US" sz="2400" dirty="0">
                <a:solidFill>
                  <a:schemeClr val="accent6"/>
                </a:solidFill>
                <a:effectLst/>
                <a:latin typeface="Times New Roman" panose="02020603050405020304" pitchFamily="18" charset="0"/>
                <a:ea typeface="DengXian" panose="02010600030101010101" pitchFamily="2" charset="-122"/>
              </a:rPr>
            </a:br>
            <a:endParaRPr lang="en-US" sz="2400" dirty="0">
              <a:solidFill>
                <a:schemeClr val="accent6"/>
              </a:solidFill>
            </a:endParaRPr>
          </a:p>
        </p:txBody>
      </p:sp>
      <p:pic>
        <p:nvPicPr>
          <p:cNvPr id="2" name="Picture 1">
            <a:extLst>
              <a:ext uri="{FF2B5EF4-FFF2-40B4-BE49-F238E27FC236}">
                <a16:creationId xmlns:a16="http://schemas.microsoft.com/office/drawing/2014/main" id="{21376C5D-C278-E8C3-63D3-083C6BA8659C}"/>
              </a:ext>
            </a:extLst>
          </p:cNvPr>
          <p:cNvPicPr>
            <a:picLocks noChangeAspect="1"/>
          </p:cNvPicPr>
          <p:nvPr/>
        </p:nvPicPr>
        <p:blipFill>
          <a:blip r:embed="rId3"/>
          <a:stretch>
            <a:fillRect/>
          </a:stretch>
        </p:blipFill>
        <p:spPr>
          <a:xfrm>
            <a:off x="126294" y="3429000"/>
            <a:ext cx="4257279" cy="2457120"/>
          </a:xfrm>
          <a:prstGeom prst="rect">
            <a:avLst/>
          </a:prstGeom>
        </p:spPr>
      </p:pic>
      <p:pic>
        <p:nvPicPr>
          <p:cNvPr id="4" name="Picture 3">
            <a:extLst>
              <a:ext uri="{FF2B5EF4-FFF2-40B4-BE49-F238E27FC236}">
                <a16:creationId xmlns:a16="http://schemas.microsoft.com/office/drawing/2014/main" id="{49C5ABC7-DB38-FE40-BE96-CA79BB18DF18}"/>
              </a:ext>
            </a:extLst>
          </p:cNvPr>
          <p:cNvPicPr>
            <a:picLocks noChangeAspect="1"/>
          </p:cNvPicPr>
          <p:nvPr/>
        </p:nvPicPr>
        <p:blipFill>
          <a:blip r:embed="rId4"/>
          <a:stretch>
            <a:fillRect/>
          </a:stretch>
        </p:blipFill>
        <p:spPr>
          <a:xfrm>
            <a:off x="4732629" y="4248065"/>
            <a:ext cx="4773691" cy="2399273"/>
          </a:xfrm>
          <a:prstGeom prst="rect">
            <a:avLst/>
          </a:prstGeom>
        </p:spPr>
      </p:pic>
      <p:pic>
        <p:nvPicPr>
          <p:cNvPr id="5" name="Picture 4">
            <a:extLst>
              <a:ext uri="{FF2B5EF4-FFF2-40B4-BE49-F238E27FC236}">
                <a16:creationId xmlns:a16="http://schemas.microsoft.com/office/drawing/2014/main" id="{2241B7AF-96CF-0C31-4804-A6BDD3561AD9}"/>
              </a:ext>
            </a:extLst>
          </p:cNvPr>
          <p:cNvPicPr>
            <a:picLocks noChangeAspect="1"/>
          </p:cNvPicPr>
          <p:nvPr/>
        </p:nvPicPr>
        <p:blipFill>
          <a:blip r:embed="rId5"/>
          <a:stretch>
            <a:fillRect/>
          </a:stretch>
        </p:blipFill>
        <p:spPr>
          <a:xfrm>
            <a:off x="6594442" y="692943"/>
            <a:ext cx="4337809" cy="3204222"/>
          </a:xfrm>
          <a:prstGeom prst="rect">
            <a:avLst/>
          </a:prstGeom>
        </p:spPr>
      </p:pic>
    </p:spTree>
    <p:extLst>
      <p:ext uri="{BB962C8B-B14F-4D97-AF65-F5344CB8AC3E}">
        <p14:creationId xmlns:p14="http://schemas.microsoft.com/office/powerpoint/2010/main" val="1673882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15</a:t>
            </a:fld>
            <a:endParaRPr lang="en-US" dirty="0"/>
          </a:p>
        </p:txBody>
      </p:sp>
      <p:sp>
        <p:nvSpPr>
          <p:cNvPr id="13" name="TextBox 12">
            <a:extLst>
              <a:ext uri="{FF2B5EF4-FFF2-40B4-BE49-F238E27FC236}">
                <a16:creationId xmlns:a16="http://schemas.microsoft.com/office/drawing/2014/main" id="{D9F80F56-F594-D525-7570-0AC0EABA95B1}"/>
              </a:ext>
            </a:extLst>
          </p:cNvPr>
          <p:cNvSpPr txBox="1"/>
          <p:nvPr/>
        </p:nvSpPr>
        <p:spPr>
          <a:xfrm>
            <a:off x="735777" y="2034312"/>
            <a:ext cx="6541161" cy="2185214"/>
          </a:xfrm>
          <a:prstGeom prst="rect">
            <a:avLst/>
          </a:prstGeom>
          <a:noFill/>
        </p:spPr>
        <p:txBody>
          <a:bodyPr wrap="square">
            <a:spAutoFit/>
          </a:bodyPr>
          <a:lstStyle/>
          <a:p>
            <a:pPr indent="457200"/>
            <a:r>
              <a:rPr lang="vi-VN" sz="2400" b="1" dirty="0">
                <a:solidFill>
                  <a:schemeClr val="accent6"/>
                </a:solidFill>
                <a:effectLst/>
                <a:highlight>
                  <a:srgbClr val="FDFBF6"/>
                </a:highlight>
                <a:latin typeface="Times New Roman" panose="02020603050405020304" pitchFamily="18" charset="0"/>
                <a:ea typeface="Times New Roman" panose="02020603050405020304" pitchFamily="18" charset="0"/>
              </a:rPr>
              <a:t>Thứ năm</a:t>
            </a:r>
            <a:r>
              <a:rPr lang="vi-VN" sz="2400" dirty="0">
                <a:solidFill>
                  <a:schemeClr val="accent6"/>
                </a:solidFill>
                <a:effectLst/>
                <a:highlight>
                  <a:srgbClr val="FDFBF6"/>
                </a:highlight>
                <a:latin typeface="Times New Roman" panose="02020603050405020304" pitchFamily="18" charset="0"/>
                <a:ea typeface="Times New Roman" panose="02020603050405020304" pitchFamily="18" charset="0"/>
              </a:rPr>
              <a:t>, các trạng thái trong một máy trạng thái hành vi phải được liên kết với các giá trị khác nhau của một thuộc tính hoặc tập hợp các thuộc tính mô tả một đối tượng. </a:t>
            </a:r>
            <a:endParaRPr lang="en-US" sz="2400" dirty="0">
              <a:solidFill>
                <a:schemeClr val="accent6"/>
              </a:solidFill>
              <a:effectLst/>
              <a:highlight>
                <a:srgbClr val="FDFBF6"/>
              </a:highlight>
              <a:latin typeface="Times New Roman" panose="02020603050405020304" pitchFamily="18" charset="0"/>
              <a:ea typeface="Times New Roman" panose="02020603050405020304" pitchFamily="18" charset="0"/>
            </a:endParaRPr>
          </a:p>
          <a:p>
            <a:pPr indent="457200"/>
            <a:endParaRPr lang="en-US" sz="4000" dirty="0">
              <a:solidFill>
                <a:schemeClr val="accent6"/>
              </a:solidFill>
              <a:effectLst/>
              <a:highlight>
                <a:srgbClr val="FDFBF6"/>
              </a:highlight>
              <a:latin typeface="Times New Roman" panose="02020603050405020304" pitchFamily="18" charset="0"/>
              <a:ea typeface="Times New Roman" panose="02020603050405020304" pitchFamily="18" charset="0"/>
            </a:endParaRPr>
          </a:p>
        </p:txBody>
      </p:sp>
      <p:sp>
        <p:nvSpPr>
          <p:cNvPr id="19" name="TextBox 18">
            <a:extLst>
              <a:ext uri="{FF2B5EF4-FFF2-40B4-BE49-F238E27FC236}">
                <a16:creationId xmlns:a16="http://schemas.microsoft.com/office/drawing/2014/main" id="{BA3D1A2D-B3D5-87B7-4B7A-2A280C7CF9A2}"/>
              </a:ext>
            </a:extLst>
          </p:cNvPr>
          <p:cNvSpPr txBox="1"/>
          <p:nvPr/>
        </p:nvSpPr>
        <p:spPr>
          <a:xfrm>
            <a:off x="210159" y="148323"/>
            <a:ext cx="6118860" cy="830997"/>
          </a:xfrm>
          <a:prstGeom prst="rect">
            <a:avLst/>
          </a:prstGeom>
          <a:noFill/>
        </p:spPr>
        <p:txBody>
          <a:bodyPr wrap="square">
            <a:spAutoFit/>
          </a:bodyPr>
          <a:lstStyle/>
          <a:p>
            <a:r>
              <a:rPr lang="en-US" sz="2400" dirty="0">
                <a:solidFill>
                  <a:schemeClr val="accent6"/>
                </a:solidFill>
                <a:effectLst/>
                <a:ea typeface="DengXian" panose="02010600030101010101" pitchFamily="2" charset="-122"/>
              </a:rPr>
              <a:t>C. </a:t>
            </a:r>
            <a:r>
              <a:rPr lang="en-US" sz="2400" dirty="0" err="1">
                <a:solidFill>
                  <a:schemeClr val="accent6"/>
                </a:solidFill>
                <a:effectLst/>
                <a:ea typeface="DengXian" panose="02010600030101010101" pitchFamily="2" charset="-122"/>
              </a:rPr>
              <a:t>Cân</a:t>
            </a:r>
            <a:r>
              <a:rPr lang="en-US" sz="2400" dirty="0">
                <a:solidFill>
                  <a:schemeClr val="accent6"/>
                </a:solidFill>
                <a:effectLst/>
                <a:ea typeface="DengXian" panose="02010600030101010101" pitchFamily="2" charset="-122"/>
              </a:rPr>
              <a:t> </a:t>
            </a:r>
            <a:r>
              <a:rPr lang="en-US" sz="2400" dirty="0" err="1">
                <a:solidFill>
                  <a:schemeClr val="accent6"/>
                </a:solidFill>
                <a:effectLst/>
                <a:ea typeface="DengXian" panose="02010600030101010101" pitchFamily="2" charset="-122"/>
              </a:rPr>
              <a:t>bằng</a:t>
            </a:r>
            <a:r>
              <a:rPr lang="en-US" sz="2400" dirty="0">
                <a:solidFill>
                  <a:schemeClr val="accent6"/>
                </a:solidFill>
                <a:effectLst/>
                <a:ea typeface="DengXian" panose="02010600030101010101" pitchFamily="2" charset="-122"/>
              </a:rPr>
              <a:t> </a:t>
            </a:r>
            <a:r>
              <a:rPr lang="en-US" sz="2400" dirty="0" err="1">
                <a:solidFill>
                  <a:schemeClr val="accent6"/>
                </a:solidFill>
                <a:effectLst/>
                <a:ea typeface="DengXian" panose="02010600030101010101" pitchFamily="2" charset="-122"/>
              </a:rPr>
              <a:t>mô</a:t>
            </a:r>
            <a:r>
              <a:rPr lang="en-US" sz="2400" dirty="0">
                <a:solidFill>
                  <a:schemeClr val="accent6"/>
                </a:solidFill>
                <a:effectLst/>
                <a:ea typeface="DengXian" panose="02010600030101010101" pitchFamily="2" charset="-122"/>
              </a:rPr>
              <a:t> </a:t>
            </a:r>
            <a:r>
              <a:rPr lang="en-US" sz="2400" dirty="0" err="1">
                <a:solidFill>
                  <a:schemeClr val="accent6"/>
                </a:solidFill>
                <a:effectLst/>
                <a:ea typeface="DengXian" panose="02010600030101010101" pitchFamily="2" charset="-122"/>
              </a:rPr>
              <a:t>hình</a:t>
            </a:r>
            <a:r>
              <a:rPr lang="en-US" sz="2400" dirty="0">
                <a:solidFill>
                  <a:schemeClr val="accent6"/>
                </a:solidFill>
                <a:effectLst/>
                <a:ea typeface="DengXian" panose="02010600030101010101" pitchFamily="2" charset="-122"/>
              </a:rPr>
              <a:t> </a:t>
            </a:r>
            <a:r>
              <a:rPr lang="en-US" sz="2400" dirty="0" err="1">
                <a:solidFill>
                  <a:schemeClr val="accent6"/>
                </a:solidFill>
                <a:effectLst/>
                <a:ea typeface="DengXian" panose="02010600030101010101" pitchFamily="2" charset="-122"/>
              </a:rPr>
              <a:t>cấu</a:t>
            </a:r>
            <a:r>
              <a:rPr lang="en-US" sz="2400" dirty="0">
                <a:solidFill>
                  <a:schemeClr val="accent6"/>
                </a:solidFill>
                <a:effectLst/>
                <a:ea typeface="DengXian" panose="02010600030101010101" pitchFamily="2" charset="-122"/>
              </a:rPr>
              <a:t> </a:t>
            </a:r>
            <a:r>
              <a:rPr lang="en-US" sz="2400" dirty="0" err="1">
                <a:solidFill>
                  <a:schemeClr val="accent6"/>
                </a:solidFill>
                <a:effectLst/>
                <a:ea typeface="DengXian" panose="02010600030101010101" pitchFamily="2" charset="-122"/>
              </a:rPr>
              <a:t>trúc</a:t>
            </a:r>
            <a:r>
              <a:rPr lang="en-US" sz="2400" dirty="0">
                <a:solidFill>
                  <a:schemeClr val="accent6"/>
                </a:solidFill>
                <a:effectLst/>
                <a:ea typeface="DengXian" panose="02010600030101010101" pitchFamily="2" charset="-122"/>
              </a:rPr>
              <a:t> </a:t>
            </a:r>
            <a:r>
              <a:rPr lang="en-US" sz="2400" dirty="0" err="1">
                <a:solidFill>
                  <a:schemeClr val="accent6"/>
                </a:solidFill>
                <a:effectLst/>
                <a:ea typeface="DengXian" panose="02010600030101010101" pitchFamily="2" charset="-122"/>
              </a:rPr>
              <a:t>và</a:t>
            </a:r>
            <a:r>
              <a:rPr lang="en-US" sz="2400" dirty="0">
                <a:solidFill>
                  <a:schemeClr val="accent6"/>
                </a:solidFill>
                <a:effectLst/>
                <a:ea typeface="DengXian" panose="02010600030101010101" pitchFamily="2" charset="-122"/>
              </a:rPr>
              <a:t> hành vi</a:t>
            </a:r>
            <a:br>
              <a:rPr lang="en-US" sz="2400" dirty="0">
                <a:solidFill>
                  <a:schemeClr val="accent6"/>
                </a:solidFill>
                <a:effectLst/>
                <a:latin typeface="Times New Roman" panose="02020603050405020304" pitchFamily="18" charset="0"/>
                <a:ea typeface="DengXian" panose="02010600030101010101" pitchFamily="2" charset="-122"/>
              </a:rPr>
            </a:br>
            <a:endParaRPr lang="en-US" sz="2400" dirty="0">
              <a:solidFill>
                <a:schemeClr val="accent6"/>
              </a:solidFill>
            </a:endParaRPr>
          </a:p>
        </p:txBody>
      </p:sp>
    </p:spTree>
    <p:extLst>
      <p:ext uri="{BB962C8B-B14F-4D97-AF65-F5344CB8AC3E}">
        <p14:creationId xmlns:p14="http://schemas.microsoft.com/office/powerpoint/2010/main" val="40906261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55F2D4-C20E-BEBC-1CCF-4449B0456A7E}"/>
              </a:ext>
            </a:extLst>
          </p:cNvPr>
          <p:cNvSpPr>
            <a:spLocks noGrp="1"/>
          </p:cNvSpPr>
          <p:nvPr>
            <p:ph type="title"/>
          </p:nvPr>
        </p:nvSpPr>
        <p:spPr>
          <a:xfrm>
            <a:off x="641685" y="147129"/>
            <a:ext cx="7631709" cy="1091627"/>
          </a:xfrm>
        </p:spPr>
        <p:txBody>
          <a:bodyPr/>
          <a:lstStyle/>
          <a:p>
            <a:r>
              <a:rPr lang="en-US" sz="2400" b="1" dirty="0">
                <a:effectLst/>
                <a:latin typeface="Times New Roman" panose="02020603050405020304" pitchFamily="18" charset="0"/>
                <a:ea typeface="Times New Roman" panose="02020603050405020304" pitchFamily="18" charset="0"/>
              </a:rPr>
              <a:t>3. PHÁT TRIỂN CÁC MÔ HÌNH PHÂN TÍCH THÀNH CÁC MÔ HÌNH THIẾT KẾ</a:t>
            </a:r>
            <a:endParaRPr lang="en-US" sz="2400" dirty="0">
              <a:effectLst/>
              <a:latin typeface="Times New Roman" panose="02020603050405020304" pitchFamily="18" charset="0"/>
              <a:ea typeface="Times New Roman" panose="02020603050405020304" pitchFamily="18" charset="0"/>
            </a:endParaRPr>
          </a:p>
        </p:txBody>
      </p:sp>
      <p:sp>
        <p:nvSpPr>
          <p:cNvPr id="14" name="Content Placeholder 7">
            <a:extLst>
              <a:ext uri="{FF2B5EF4-FFF2-40B4-BE49-F238E27FC236}">
                <a16:creationId xmlns:a16="http://schemas.microsoft.com/office/drawing/2014/main" id="{749C7CD1-A9AA-49E3-6734-AD9546F2DF5B}"/>
              </a:ext>
            </a:extLst>
          </p:cNvPr>
          <p:cNvSpPr>
            <a:spLocks noGrp="1"/>
          </p:cNvSpPr>
          <p:nvPr>
            <p:ph sz="half" idx="15"/>
          </p:nvPr>
        </p:nvSpPr>
        <p:spPr>
          <a:xfrm>
            <a:off x="826169" y="1581569"/>
            <a:ext cx="2005263" cy="568074"/>
          </a:xfrm>
        </p:spPr>
        <p:txBody>
          <a:bodyPr>
            <a:normAutofit/>
          </a:bodyPr>
          <a:lstStyle/>
          <a:p>
            <a:pPr>
              <a:buAutoNum type="alphaLcPeriod"/>
            </a:pPr>
            <a:r>
              <a:rPr lang="en-US" sz="2400" dirty="0" err="1"/>
              <a:t>Phân</a:t>
            </a:r>
            <a:r>
              <a:rPr lang="en-US" sz="2400" dirty="0"/>
              <a:t> </a:t>
            </a:r>
            <a:r>
              <a:rPr lang="en-US" sz="2400" dirty="0" err="1"/>
              <a:t>tích</a:t>
            </a:r>
            <a:endParaRPr lang="en-US" sz="2400" dirty="0"/>
          </a:p>
        </p:txBody>
      </p:sp>
      <p:pic>
        <p:nvPicPr>
          <p:cNvPr id="10" name="Picture Placeholder 9" descr="A person wearing a blue suit and headphones pointing at a computer">
            <a:extLst>
              <a:ext uri="{FF2B5EF4-FFF2-40B4-BE49-F238E27FC236}">
                <a16:creationId xmlns:a16="http://schemas.microsoft.com/office/drawing/2014/main" id="{DD0A0899-5B02-CEB5-E5DD-448B169C2377}"/>
              </a:ext>
            </a:extLst>
          </p:cNvPr>
          <p:cNvPicPr>
            <a:picLocks noGrp="1" noChangeAspect="1"/>
          </p:cNvPicPr>
          <p:nvPr>
            <p:ph type="pic" sz="quarter" idx="14"/>
          </p:nvPr>
        </p:nvPicPr>
        <p:blipFill rotWithShape="1">
          <a:blip r:embed="rId3">
            <a:duotone>
              <a:prstClr val="black"/>
              <a:schemeClr val="accent1">
                <a:tint val="45000"/>
                <a:satMod val="400000"/>
              </a:schemeClr>
            </a:duotone>
          </a:blip>
          <a:srcRect l="31888" r="31888"/>
          <a:stretch/>
        </p:blipFill>
        <p:spPr>
          <a:xfrm>
            <a:off x="8989454" y="965393"/>
            <a:ext cx="3202545" cy="5892607"/>
          </a:xfrm>
        </p:spPr>
      </p:pic>
      <p:sp>
        <p:nvSpPr>
          <p:cNvPr id="4" name="Slide Number Placeholder 3">
            <a:extLst>
              <a:ext uri="{FF2B5EF4-FFF2-40B4-BE49-F238E27FC236}">
                <a16:creationId xmlns:a16="http://schemas.microsoft.com/office/drawing/2014/main" id="{C82CE1B8-1C92-D6D2-444B-652DB90E86D1}"/>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16</a:t>
            </a:fld>
            <a:endParaRPr lang="en-US" dirty="0"/>
          </a:p>
        </p:txBody>
      </p:sp>
      <p:sp>
        <p:nvSpPr>
          <p:cNvPr id="7" name="TextBox 6">
            <a:extLst>
              <a:ext uri="{FF2B5EF4-FFF2-40B4-BE49-F238E27FC236}">
                <a16:creationId xmlns:a16="http://schemas.microsoft.com/office/drawing/2014/main" id="{FEEBAEEB-A238-5D4C-A652-383EFB87E21E}"/>
              </a:ext>
            </a:extLst>
          </p:cNvPr>
          <p:cNvSpPr txBox="1"/>
          <p:nvPr/>
        </p:nvSpPr>
        <p:spPr>
          <a:xfrm>
            <a:off x="999716" y="2492456"/>
            <a:ext cx="7631708" cy="2308324"/>
          </a:xfrm>
          <a:prstGeom prst="rect">
            <a:avLst/>
          </a:prstGeom>
          <a:noFill/>
        </p:spPr>
        <p:txBody>
          <a:bodyPr wrap="square">
            <a:spAutoFit/>
          </a:bodyPr>
          <a:lstStyle/>
          <a:p>
            <a:pPr marL="0" indent="0">
              <a:buNone/>
            </a:pPr>
            <a:r>
              <a:rPr lang="en-US" sz="18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Phân</a:t>
            </a:r>
            <a:r>
              <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tích</a:t>
            </a:r>
            <a:r>
              <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là </a:t>
            </a:r>
            <a:r>
              <a:rPr lang="en-US" sz="18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quá</a:t>
            </a:r>
            <a:r>
              <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trình</a:t>
            </a:r>
            <a:r>
              <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tách</a:t>
            </a:r>
            <a:r>
              <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một</a:t>
            </a:r>
            <a:r>
              <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module </a:t>
            </a:r>
            <a:r>
              <a:rPr lang="en-US" sz="18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thành</a:t>
            </a:r>
            <a:r>
              <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một</a:t>
            </a:r>
            <a:r>
              <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module </a:t>
            </a:r>
            <a:r>
              <a:rPr lang="en-US" sz="18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độc</a:t>
            </a:r>
            <a:r>
              <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lập</a:t>
            </a:r>
            <a:r>
              <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Module mới có </a:t>
            </a:r>
            <a:r>
              <a:rPr lang="en-US" sz="18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thể</a:t>
            </a:r>
            <a:r>
              <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là </a:t>
            </a:r>
            <a:r>
              <a:rPr lang="en-US" sz="18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một</a:t>
            </a:r>
            <a:r>
              <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lớp</a:t>
            </a:r>
            <a:r>
              <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mới </a:t>
            </a:r>
            <a:r>
              <a:rPr lang="en-US" sz="18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hoặc</a:t>
            </a:r>
            <a:r>
              <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một</a:t>
            </a:r>
            <a:r>
              <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phương</a:t>
            </a:r>
            <a:r>
              <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thức</a:t>
            </a:r>
            <a:r>
              <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mới</a:t>
            </a:r>
            <a:r>
              <a:rPr lang="en-US" sz="1800" i="1"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i="1"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Ví</a:t>
            </a:r>
            <a:r>
              <a:rPr lang="en-US" sz="1800" i="1"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i="1"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dụ</a:t>
            </a:r>
            <a:r>
              <a:rPr lang="en-US" sz="1800" i="1"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i="1"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khi</a:t>
            </a:r>
            <a:r>
              <a:rPr lang="en-US" sz="1800" i="1"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xem </a:t>
            </a:r>
            <a:r>
              <a:rPr lang="en-US" sz="1800" i="1"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xét</a:t>
            </a:r>
            <a:r>
              <a:rPr lang="en-US" sz="1800" i="1"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i="1"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một</a:t>
            </a:r>
            <a:r>
              <a:rPr lang="en-US" sz="1800" i="1"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i="1"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tập</a:t>
            </a:r>
            <a:r>
              <a:rPr lang="en-US" sz="1800" i="1"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i="1"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hợp</a:t>
            </a:r>
            <a:r>
              <a:rPr lang="en-US" sz="1800" i="1"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i="1"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các</a:t>
            </a:r>
            <a:r>
              <a:rPr lang="en-US" sz="1800" i="1"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i="1"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lớp</a:t>
            </a:r>
            <a:r>
              <a:rPr lang="en-US" sz="1800" i="1"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có </a:t>
            </a:r>
            <a:r>
              <a:rPr lang="en-US" sz="1800" i="1"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thể</a:t>
            </a:r>
            <a:r>
              <a:rPr lang="en-US" sz="1800" i="1"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i="1"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phát</a:t>
            </a:r>
            <a:r>
              <a:rPr lang="en-US" sz="1800" i="1"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i="1"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hiện</a:t>
            </a:r>
            <a:r>
              <a:rPr lang="en-US" sz="1800" i="1"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i="1"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rằng</a:t>
            </a:r>
            <a:r>
              <a:rPr lang="en-US" sz="1800" i="1"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i="1"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chúng</a:t>
            </a:r>
            <a:r>
              <a:rPr lang="en-US" sz="1800" i="1"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có </a:t>
            </a:r>
            <a:r>
              <a:rPr lang="en-US" sz="1800" i="1"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một</a:t>
            </a:r>
            <a:r>
              <a:rPr lang="en-US" sz="1800" i="1"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i="1"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tập</a:t>
            </a:r>
            <a:r>
              <a:rPr lang="en-US" sz="1800" i="1"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i="1"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hợp</a:t>
            </a:r>
            <a:r>
              <a:rPr lang="en-US" sz="1800" i="1"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i="1"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các</a:t>
            </a:r>
            <a:r>
              <a:rPr lang="en-US" sz="1800" i="1"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i="1"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thuộc</a:t>
            </a:r>
            <a:r>
              <a:rPr lang="en-US" sz="1800" i="1"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i="1"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tính</a:t>
            </a:r>
            <a:r>
              <a:rPr lang="en-US" sz="1800" i="1"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i="1"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và</a:t>
            </a:r>
            <a:r>
              <a:rPr lang="en-US" sz="1800" i="1"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i="1"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phương</a:t>
            </a:r>
            <a:r>
              <a:rPr lang="en-US" sz="1800" i="1"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i="1"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thức</a:t>
            </a:r>
            <a:r>
              <a:rPr lang="en-US" sz="1800" i="1"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i="1"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tương</a:t>
            </a:r>
            <a:r>
              <a:rPr lang="en-US" sz="1800" i="1"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i="1"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tự</a:t>
            </a:r>
            <a:r>
              <a:rPr lang="en-US" sz="1800" i="1"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p>
          <a:p>
            <a:pPr marL="0" indent="0">
              <a:buNone/>
            </a:pPr>
            <a:endParaRPr lang="en-US" dirty="0">
              <a:solidFill>
                <a:schemeClr val="accent6"/>
              </a:solidFill>
              <a:latin typeface="Calibri" panose="020F0502020204030204" pitchFamily="34" charset="0"/>
              <a:ea typeface="DengXian" panose="02010600030101010101" pitchFamily="2" charset="-122"/>
              <a:cs typeface="Times New Roman" panose="02020603050405020304" pitchFamily="18" charset="0"/>
            </a:endParaRPr>
          </a:p>
          <a:p>
            <a:pPr marL="0" indent="0">
              <a:buNone/>
            </a:pPr>
            <a:r>
              <a:rPr lang="en-US" sz="18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Trừu</a:t>
            </a:r>
            <a:r>
              <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tượng</a:t>
            </a:r>
            <a:r>
              <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và</a:t>
            </a:r>
            <a:r>
              <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tinh</a:t>
            </a:r>
            <a:r>
              <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chỉnh</a:t>
            </a:r>
            <a:r>
              <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là </a:t>
            </a:r>
            <a:r>
              <a:rPr lang="en-US" sz="18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hai</a:t>
            </a:r>
            <a:r>
              <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quá</a:t>
            </a:r>
            <a:r>
              <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trình</a:t>
            </a:r>
            <a:r>
              <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liên</a:t>
            </a:r>
            <a:r>
              <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quan</a:t>
            </a:r>
            <a:r>
              <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chặt</a:t>
            </a:r>
            <a:r>
              <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chẽ</a:t>
            </a:r>
            <a:r>
              <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đến</a:t>
            </a:r>
            <a:r>
              <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phân</a:t>
            </a:r>
            <a:r>
              <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tích</a:t>
            </a:r>
            <a:r>
              <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Trừu</a:t>
            </a:r>
            <a:r>
              <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tượng</a:t>
            </a:r>
            <a:r>
              <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liên</a:t>
            </a:r>
            <a:r>
              <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quan</a:t>
            </a:r>
            <a:r>
              <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đến</a:t>
            </a:r>
            <a:r>
              <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việc</a:t>
            </a:r>
            <a:r>
              <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tạo</a:t>
            </a:r>
            <a:r>
              <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ra</a:t>
            </a:r>
            <a:r>
              <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một</a:t>
            </a:r>
            <a:r>
              <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ý </a:t>
            </a:r>
            <a:r>
              <a:rPr lang="en-US" sz="18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tưởng</a:t>
            </a:r>
            <a:r>
              <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cấp</a:t>
            </a:r>
            <a:r>
              <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cao</a:t>
            </a:r>
            <a:r>
              <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hơn</a:t>
            </a:r>
            <a:r>
              <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từ</a:t>
            </a:r>
            <a:r>
              <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một</a:t>
            </a:r>
            <a:r>
              <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tập</a:t>
            </a:r>
            <a:r>
              <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hợp</a:t>
            </a:r>
            <a:r>
              <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các</a:t>
            </a:r>
            <a:r>
              <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ý </a:t>
            </a:r>
            <a:r>
              <a:rPr lang="en-US" sz="18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tưởng</a:t>
            </a:r>
            <a:r>
              <a:rPr lang="en-US" dirty="0">
                <a:solidFill>
                  <a:schemeClr val="accent6"/>
                </a:solidFill>
                <a:latin typeface="Calibri" panose="020F0502020204030204" pitchFamily="34" charset="0"/>
                <a:ea typeface="DengXian" panose="02010600030101010101" pitchFamily="2" charset="-122"/>
                <a:cs typeface="Times New Roman" panose="02020603050405020304" pitchFamily="18" charset="0"/>
              </a:rPr>
              <a:t>. </a:t>
            </a:r>
            <a:r>
              <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Quy </a:t>
            </a:r>
            <a:r>
              <a:rPr lang="en-US" sz="18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trình</a:t>
            </a:r>
            <a:r>
              <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tinh</a:t>
            </a:r>
            <a:r>
              <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chỉnh</a:t>
            </a:r>
            <a:r>
              <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là </a:t>
            </a:r>
            <a:r>
              <a:rPr lang="en-US" sz="18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quá</a:t>
            </a:r>
            <a:r>
              <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trình</a:t>
            </a:r>
            <a:r>
              <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ngược</a:t>
            </a:r>
            <a:r>
              <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lại</a:t>
            </a:r>
            <a:r>
              <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với </a:t>
            </a:r>
            <a:r>
              <a:rPr lang="en-US" sz="18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quá</a:t>
            </a:r>
            <a:r>
              <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trình</a:t>
            </a:r>
            <a:r>
              <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trừu</a:t>
            </a:r>
            <a:r>
              <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tượng</a:t>
            </a:r>
            <a:r>
              <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a:t>
            </a:r>
            <a:endParaRPr lang="en-US" dirty="0">
              <a:solidFill>
                <a:schemeClr val="accent6"/>
              </a:solidFill>
            </a:endParaRPr>
          </a:p>
        </p:txBody>
      </p:sp>
    </p:spTree>
    <p:extLst>
      <p:ext uri="{BB962C8B-B14F-4D97-AF65-F5344CB8AC3E}">
        <p14:creationId xmlns:p14="http://schemas.microsoft.com/office/powerpoint/2010/main" val="1941619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CE55D3D-AA24-CF53-6679-29B3C83F7646}"/>
              </a:ext>
            </a:extLst>
          </p:cNvPr>
          <p:cNvSpPr>
            <a:spLocks noGrp="1"/>
          </p:cNvSpPr>
          <p:nvPr>
            <p:ph idx="13"/>
          </p:nvPr>
        </p:nvSpPr>
        <p:spPr>
          <a:xfrm>
            <a:off x="176463" y="457199"/>
            <a:ext cx="6497053" cy="443493"/>
          </a:xfrm>
        </p:spPr>
        <p:txBody>
          <a:bodyPr/>
          <a:lstStyle/>
          <a:p>
            <a:r>
              <a:rPr lang="en-US" dirty="0"/>
              <a:t>b. </a:t>
            </a:r>
            <a:r>
              <a:rPr lang="en-US" dirty="0" err="1"/>
              <a:t>Phân</a:t>
            </a:r>
            <a:r>
              <a:rPr lang="en-US" dirty="0"/>
              <a:t> </a:t>
            </a:r>
            <a:r>
              <a:rPr lang="en-US" dirty="0" err="1"/>
              <a:t>vùng</a:t>
            </a:r>
            <a:r>
              <a:rPr lang="en-US" dirty="0"/>
              <a:t> </a:t>
            </a:r>
            <a:r>
              <a:rPr lang="en-US" dirty="0" err="1"/>
              <a:t>và</a:t>
            </a:r>
            <a:r>
              <a:rPr lang="en-US" dirty="0"/>
              <a:t> </a:t>
            </a:r>
            <a:r>
              <a:rPr lang="en-US" dirty="0" err="1"/>
              <a:t>hợp</a:t>
            </a:r>
            <a:r>
              <a:rPr lang="en-US" dirty="0"/>
              <a:t> </a:t>
            </a:r>
            <a:r>
              <a:rPr lang="en-US" dirty="0" err="1"/>
              <a:t>tác</a:t>
            </a:r>
            <a:endParaRPr lang="en-US" dirty="0"/>
          </a:p>
        </p:txBody>
      </p:sp>
      <p:sp>
        <p:nvSpPr>
          <p:cNvPr id="2" name="Slide Number Placeholder 1">
            <a:extLst>
              <a:ext uri="{FF2B5EF4-FFF2-40B4-BE49-F238E27FC236}">
                <a16:creationId xmlns:a16="http://schemas.microsoft.com/office/drawing/2014/main" id="{AB69D854-FB65-0E93-CFE2-041F7C41DD24}"/>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17</a:t>
            </a:fld>
            <a:endParaRPr lang="en-US" dirty="0"/>
          </a:p>
        </p:txBody>
      </p:sp>
      <p:sp>
        <p:nvSpPr>
          <p:cNvPr id="9" name="TextBox 8">
            <a:extLst>
              <a:ext uri="{FF2B5EF4-FFF2-40B4-BE49-F238E27FC236}">
                <a16:creationId xmlns:a16="http://schemas.microsoft.com/office/drawing/2014/main" id="{85AF978A-1F9A-ED23-E0D0-5CD13AFF868F}"/>
              </a:ext>
            </a:extLst>
          </p:cNvPr>
          <p:cNvSpPr txBox="1"/>
          <p:nvPr/>
        </p:nvSpPr>
        <p:spPr>
          <a:xfrm>
            <a:off x="372978" y="1859339"/>
            <a:ext cx="8616476" cy="3139321"/>
          </a:xfrm>
          <a:prstGeom prst="rect">
            <a:avLst/>
          </a:prstGeom>
          <a:noFill/>
        </p:spPr>
        <p:txBody>
          <a:bodyPr wrap="square">
            <a:spAutoFit/>
          </a:bodyPr>
          <a:lstStyle/>
          <a:p>
            <a:r>
              <a:rPr lang="en-US" b="1" i="0" dirty="0" err="1">
                <a:solidFill>
                  <a:schemeClr val="accent6"/>
                </a:solidFill>
                <a:effectLst/>
                <a:latin typeface="-apple-system"/>
              </a:rPr>
              <a:t>Phân</a:t>
            </a:r>
            <a:r>
              <a:rPr lang="en-US" b="1" i="0" dirty="0">
                <a:solidFill>
                  <a:schemeClr val="accent6"/>
                </a:solidFill>
                <a:effectLst/>
                <a:latin typeface="-apple-system"/>
              </a:rPr>
              <a:t> </a:t>
            </a:r>
            <a:r>
              <a:rPr lang="en-US" b="1" i="0" dirty="0" err="1">
                <a:solidFill>
                  <a:schemeClr val="accent6"/>
                </a:solidFill>
                <a:effectLst/>
                <a:latin typeface="-apple-system"/>
              </a:rPr>
              <a:t>vùng</a:t>
            </a:r>
            <a:r>
              <a:rPr lang="en-US" b="1" i="0" dirty="0">
                <a:solidFill>
                  <a:schemeClr val="accent6"/>
                </a:solidFill>
                <a:effectLst/>
                <a:latin typeface="-apple-system"/>
              </a:rPr>
              <a:t> (Partitioning)</a:t>
            </a:r>
            <a:r>
              <a:rPr lang="en-US" b="0" i="0" dirty="0">
                <a:solidFill>
                  <a:schemeClr val="accent6"/>
                </a:solidFill>
                <a:effectLst/>
                <a:latin typeface="-apple-system"/>
              </a:rPr>
              <a:t>: </a:t>
            </a:r>
            <a:r>
              <a:rPr lang="vi-VN" b="0" i="0" dirty="0">
                <a:solidFill>
                  <a:schemeClr val="accent6"/>
                </a:solidFill>
                <a:effectLst/>
                <a:latin typeface="-apple-system"/>
              </a:rPr>
              <a:t>Đây là quá trình chia nhỏ hệ thống hoặc cơ sở dữ liệu thành các phần riêng biệt để dễ quản lý, tối ưu hóa hiệu suất và bảo trì. Phân vùng giúp cải thiện khả năng truy cập dữ liệu và giảm thiểu độ phức tạp khi làm việc với hệ thống lớn.</a:t>
            </a:r>
            <a:endParaRPr lang="en-US" b="0" i="0" dirty="0">
              <a:solidFill>
                <a:schemeClr val="accent6"/>
              </a:solidFill>
              <a:effectLst/>
              <a:latin typeface="-apple-system"/>
            </a:endParaRPr>
          </a:p>
          <a:p>
            <a:endParaRPr lang="en-US" dirty="0">
              <a:solidFill>
                <a:schemeClr val="accent6"/>
              </a:solidFill>
              <a:latin typeface="-apple-system"/>
            </a:endParaRPr>
          </a:p>
          <a:p>
            <a:endParaRPr lang="en-US" b="0" i="0" dirty="0">
              <a:solidFill>
                <a:schemeClr val="accent6"/>
              </a:solidFill>
              <a:effectLst/>
              <a:latin typeface="-apple-system"/>
            </a:endParaRPr>
          </a:p>
          <a:p>
            <a:endParaRPr lang="en-US" dirty="0">
              <a:solidFill>
                <a:schemeClr val="accent6"/>
              </a:solidFill>
              <a:latin typeface="-apple-system"/>
            </a:endParaRPr>
          </a:p>
          <a:p>
            <a:r>
              <a:rPr lang="vi-VN" b="1" i="0" dirty="0">
                <a:solidFill>
                  <a:schemeClr val="accent6"/>
                </a:solidFill>
                <a:effectLst/>
                <a:latin typeface="-apple-system"/>
              </a:rPr>
              <a:t>Hợp tác (Collaboration)</a:t>
            </a:r>
            <a:r>
              <a:rPr lang="vi-VN" b="0" i="0" dirty="0">
                <a:solidFill>
                  <a:schemeClr val="accent6"/>
                </a:solidFill>
                <a:effectLst/>
                <a:latin typeface="-apple-system"/>
              </a:rPr>
              <a:t>: Trong bối cảnh phân tích và thiết kế hệ thống, hợp tác đề cập đến việc làm việc cùng nhau giữa các thành viên trong nhóm phát triển, cũng như giữa các bên liên quan. Hợp tác giúp đảm bảo rằng tất cả các yêu cầu và mong đợi của người dùng được xem xét, từ đó tạo ra một hệ thống đáp ứng tốt nhất nhu cầu của người sử dụng.</a:t>
            </a:r>
          </a:p>
          <a:p>
            <a:endParaRPr lang="en-US" dirty="0">
              <a:solidFill>
                <a:schemeClr val="accent6"/>
              </a:solidFill>
            </a:endParaRPr>
          </a:p>
        </p:txBody>
      </p:sp>
    </p:spTree>
    <p:extLst>
      <p:ext uri="{BB962C8B-B14F-4D97-AF65-F5344CB8AC3E}">
        <p14:creationId xmlns:p14="http://schemas.microsoft.com/office/powerpoint/2010/main" val="4072101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7DCC342-9FD1-7055-EAAC-008DC851B13F}"/>
              </a:ext>
            </a:extLst>
          </p:cNvPr>
          <p:cNvSpPr>
            <a:spLocks noGrp="1"/>
          </p:cNvSpPr>
          <p:nvPr>
            <p:ph type="body" sz="quarter" idx="13"/>
          </p:nvPr>
        </p:nvSpPr>
        <p:spPr>
          <a:xfrm>
            <a:off x="1771143" y="928688"/>
            <a:ext cx="9426283" cy="3704266"/>
          </a:xfrm>
        </p:spPr>
        <p:txBody>
          <a:bodyPr/>
          <a:lstStyle/>
          <a:p>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Để</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thành</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công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trong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việc</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phát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triển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mô</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hình</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phân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tích</a:t>
            </a:r>
            <a:r>
              <a:rPr lang="en-US" sz="1800" dirty="0">
                <a:effectLst/>
                <a:latin typeface="Calibri" panose="020F0502020204030204" pitchFamily="34" charset="0"/>
                <a:ea typeface="DengXian" panose="02010600030101010101" pitchFamily="2" charset="-122"/>
                <a:cs typeface="Times New Roman" panose="02020603050405020304" pitchFamily="18" charset="0"/>
              </a:rPr>
              <a:t> của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hệ</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thống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thành</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mô</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hình</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thiết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kế</a:t>
            </a:r>
            <a:r>
              <a:rPr lang="en-US" sz="1800" dirty="0">
                <a:effectLst/>
                <a:latin typeface="Calibri" panose="020F0502020204030204" pitchFamily="34" charset="0"/>
                <a:ea typeface="DengXian" panose="02010600030101010101" pitchFamily="2" charset="-122"/>
                <a:cs typeface="Times New Roman" panose="02020603050405020304" pitchFamily="18" charset="0"/>
              </a:rPr>
              <a:t> của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hệ</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thống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chúng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ta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phải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thêm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thông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tin về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môi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trường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hệ</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thống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Một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cách</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hữu</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ích</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để</a:t>
            </a:r>
            <a:r>
              <a:rPr lang="en-US" sz="1800" dirty="0">
                <a:effectLst/>
                <a:latin typeface="Calibri" panose="020F0502020204030204" pitchFamily="34" charset="0"/>
                <a:ea typeface="DengXian" panose="02010600030101010101" pitchFamily="2" charset="-122"/>
                <a:cs typeface="Times New Roman" panose="02020603050405020304" pitchFamily="18" charset="0"/>
              </a:rPr>
              <a:t> làm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điều</a:t>
            </a:r>
            <a:r>
              <a:rPr lang="en-US" sz="1800" dirty="0">
                <a:effectLst/>
                <a:latin typeface="Calibri" panose="020F0502020204030204" pitchFamily="34" charset="0"/>
                <a:ea typeface="DengXian" panose="02010600030101010101" pitchFamily="2" charset="-122"/>
                <a:cs typeface="Times New Roman" panose="02020603050405020304" pitchFamily="18" charset="0"/>
              </a:rPr>
              <a:t> này,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mà</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không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làm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quá</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tải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nhà</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phát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triển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là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sử</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dụng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các</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lớp</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Một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lớp</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đại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diện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cho</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một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phần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tử</a:t>
            </a:r>
            <a:r>
              <a:rPr lang="en-US" sz="1800" dirty="0">
                <a:effectLst/>
                <a:latin typeface="Calibri" panose="020F0502020204030204" pitchFamily="34" charset="0"/>
                <a:ea typeface="DengXian" panose="02010600030101010101" pitchFamily="2" charset="-122"/>
                <a:cs typeface="Times New Roman" panose="02020603050405020304" pitchFamily="18" charset="0"/>
              </a:rPr>
              <a:t> của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kiến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trúc</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phần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mềm</a:t>
            </a:r>
            <a:r>
              <a:rPr lang="en-US" sz="1800" dirty="0">
                <a:effectLst/>
                <a:latin typeface="Calibri" panose="020F0502020204030204" pitchFamily="34" charset="0"/>
                <a:ea typeface="DengXian" panose="02010600030101010101" pitchFamily="2" charset="-122"/>
                <a:cs typeface="Times New Roman" panose="02020603050405020304" pitchFamily="18" charset="0"/>
              </a:rPr>
              <a:t> của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hệ</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thống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đang</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phát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triển</a:t>
            </a:r>
            <a:r>
              <a:rPr lang="en-US" sz="1800" dirty="0">
                <a:effectLst/>
                <a:latin typeface="Calibri" panose="020F0502020204030204" pitchFamily="34" charset="0"/>
                <a:ea typeface="DengXian" panose="02010600030101010101" pitchFamily="2" charset="-122"/>
                <a:cs typeface="Times New Roman" panose="02020603050405020304" pitchFamily="18" charset="0"/>
              </a:rPr>
              <a:t>.</a:t>
            </a:r>
            <a:endParaRPr lang="en-US" dirty="0"/>
          </a:p>
        </p:txBody>
      </p:sp>
      <p:sp>
        <p:nvSpPr>
          <p:cNvPr id="2" name="Slide Number Placeholder 1">
            <a:extLst>
              <a:ext uri="{FF2B5EF4-FFF2-40B4-BE49-F238E27FC236}">
                <a16:creationId xmlns:a16="http://schemas.microsoft.com/office/drawing/2014/main" id="{A913EEC9-16E3-6C86-97D0-A7EC7EA09CDA}"/>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18</a:t>
            </a:fld>
            <a:endParaRPr lang="en-US" dirty="0"/>
          </a:p>
        </p:txBody>
      </p:sp>
      <p:sp>
        <p:nvSpPr>
          <p:cNvPr id="12" name="TextBox 11">
            <a:extLst>
              <a:ext uri="{FF2B5EF4-FFF2-40B4-BE49-F238E27FC236}">
                <a16:creationId xmlns:a16="http://schemas.microsoft.com/office/drawing/2014/main" id="{72427445-E386-738B-973A-7771A8EFA6DC}"/>
              </a:ext>
            </a:extLst>
          </p:cNvPr>
          <p:cNvSpPr txBox="1"/>
          <p:nvPr/>
        </p:nvSpPr>
        <p:spPr>
          <a:xfrm>
            <a:off x="1542543" y="2526343"/>
            <a:ext cx="2851870" cy="326865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1" dirty="0" err="1">
                <a:solidFill>
                  <a:schemeClr val="accent6"/>
                </a:solidFill>
                <a:effectLst/>
                <a:latin typeface="Times New Roman" panose="02020603050405020304" pitchFamily="18" charset="0"/>
                <a:ea typeface="Times New Roman" panose="02020603050405020304" pitchFamily="18" charset="0"/>
              </a:rPr>
              <a:t>Nền</a:t>
            </a:r>
            <a:r>
              <a:rPr lang="en-US" sz="2000" b="1" dirty="0">
                <a:solidFill>
                  <a:schemeClr val="accent6"/>
                </a:solidFill>
                <a:effectLst/>
                <a:latin typeface="Times New Roman" panose="02020603050405020304" pitchFamily="18" charset="0"/>
                <a:ea typeface="Times New Roman" panose="02020603050405020304" pitchFamily="18" charset="0"/>
              </a:rPr>
              <a:t> </a:t>
            </a:r>
            <a:r>
              <a:rPr lang="en-US" sz="2000" b="1" dirty="0" err="1">
                <a:solidFill>
                  <a:schemeClr val="accent6"/>
                </a:solidFill>
                <a:effectLst/>
                <a:latin typeface="Times New Roman" panose="02020603050405020304" pitchFamily="18" charset="0"/>
                <a:ea typeface="Times New Roman" panose="02020603050405020304" pitchFamily="18" charset="0"/>
              </a:rPr>
              <a:t>tảng</a:t>
            </a:r>
            <a:endParaRPr lang="en-US" sz="2000" b="1" dirty="0">
              <a:solidFill>
                <a:schemeClr val="accent6"/>
              </a:solidFill>
              <a:effectLst/>
              <a:latin typeface="Times New Roman" panose="02020603050405020304" pitchFamily="18" charset="0"/>
              <a:ea typeface="Times New Roman" panose="02020603050405020304" pitchFamily="18" charset="0"/>
            </a:endParaRPr>
          </a:p>
          <a:p>
            <a:pPr marL="285750" indent="-285750">
              <a:lnSpc>
                <a:spcPct val="150000"/>
              </a:lnSpc>
              <a:buFont typeface="Arial" panose="020B0604020202020204" pitchFamily="34" charset="0"/>
              <a:buChar char="•"/>
            </a:pPr>
            <a:r>
              <a:rPr lang="en-US" sz="2000" b="1" dirty="0" err="1">
                <a:solidFill>
                  <a:schemeClr val="accent6"/>
                </a:solidFill>
                <a:effectLst/>
                <a:latin typeface="Times New Roman" panose="02020603050405020304" pitchFamily="18" charset="0"/>
                <a:ea typeface="Times New Roman" panose="02020603050405020304" pitchFamily="18" charset="0"/>
              </a:rPr>
              <a:t>Miền</a:t>
            </a:r>
            <a:r>
              <a:rPr lang="en-US" sz="2000" b="1" dirty="0">
                <a:solidFill>
                  <a:schemeClr val="accent6"/>
                </a:solidFill>
                <a:effectLst/>
                <a:latin typeface="Times New Roman" panose="02020603050405020304" pitchFamily="18" charset="0"/>
                <a:ea typeface="Times New Roman" panose="02020603050405020304" pitchFamily="18" charset="0"/>
              </a:rPr>
              <a:t> </a:t>
            </a:r>
            <a:r>
              <a:rPr lang="en-US" sz="2000" b="1" dirty="0" err="1">
                <a:solidFill>
                  <a:schemeClr val="accent6"/>
                </a:solidFill>
                <a:effectLst/>
                <a:latin typeface="Times New Roman" panose="02020603050405020304" pitchFamily="18" charset="0"/>
                <a:ea typeface="Times New Roman" panose="02020603050405020304" pitchFamily="18" charset="0"/>
              </a:rPr>
              <a:t>Vấn</a:t>
            </a:r>
            <a:r>
              <a:rPr lang="en-US" sz="2000" b="1" dirty="0">
                <a:solidFill>
                  <a:schemeClr val="accent6"/>
                </a:solidFill>
                <a:effectLst/>
                <a:latin typeface="Times New Roman" panose="02020603050405020304" pitchFamily="18" charset="0"/>
                <a:ea typeface="Times New Roman" panose="02020603050405020304" pitchFamily="18" charset="0"/>
              </a:rPr>
              <a:t> </a:t>
            </a:r>
            <a:r>
              <a:rPr lang="en-US" sz="2000" b="1" dirty="0" err="1">
                <a:solidFill>
                  <a:schemeClr val="accent6"/>
                </a:solidFill>
                <a:effectLst/>
                <a:latin typeface="Times New Roman" panose="02020603050405020304" pitchFamily="18" charset="0"/>
                <a:ea typeface="Times New Roman" panose="02020603050405020304" pitchFamily="18" charset="0"/>
              </a:rPr>
              <a:t>đề</a:t>
            </a:r>
            <a:endParaRPr lang="en-US" sz="2000" dirty="0">
              <a:solidFill>
                <a:schemeClr val="accent6"/>
              </a:solidFill>
              <a:effectLst/>
              <a:latin typeface="Times New Roman" panose="02020603050405020304" pitchFamily="18" charset="0"/>
              <a:ea typeface="Times New Roman" panose="02020603050405020304" pitchFamily="18" charset="0"/>
            </a:endParaRPr>
          </a:p>
          <a:p>
            <a:pPr marL="285750" indent="-285750">
              <a:lnSpc>
                <a:spcPct val="150000"/>
              </a:lnSpc>
              <a:buFont typeface="Arial" panose="020B0604020202020204" pitchFamily="34" charset="0"/>
              <a:buChar char="•"/>
            </a:pPr>
            <a:r>
              <a:rPr lang="en-US" sz="2000" b="1" dirty="0" err="1">
                <a:solidFill>
                  <a:schemeClr val="accent6"/>
                </a:solidFill>
                <a:effectLst/>
                <a:latin typeface="Times New Roman" panose="02020603050405020304" pitchFamily="18" charset="0"/>
                <a:ea typeface="Times New Roman" panose="02020603050405020304" pitchFamily="18" charset="0"/>
              </a:rPr>
              <a:t>Quản</a:t>
            </a:r>
            <a:r>
              <a:rPr lang="en-US" sz="2000" b="1" dirty="0">
                <a:solidFill>
                  <a:schemeClr val="accent6"/>
                </a:solidFill>
                <a:effectLst/>
                <a:latin typeface="Times New Roman" panose="02020603050405020304" pitchFamily="18" charset="0"/>
                <a:ea typeface="Times New Roman" panose="02020603050405020304" pitchFamily="18" charset="0"/>
              </a:rPr>
              <a:t> </a:t>
            </a:r>
            <a:r>
              <a:rPr lang="en-US" sz="2000" b="1" dirty="0" err="1">
                <a:solidFill>
                  <a:schemeClr val="accent6"/>
                </a:solidFill>
                <a:effectLst/>
                <a:latin typeface="Times New Roman" panose="02020603050405020304" pitchFamily="18" charset="0"/>
                <a:ea typeface="Times New Roman" panose="02020603050405020304" pitchFamily="18" charset="0"/>
              </a:rPr>
              <a:t>lý</a:t>
            </a:r>
            <a:r>
              <a:rPr lang="en-US" sz="2000" b="1" dirty="0">
                <a:solidFill>
                  <a:schemeClr val="accent6"/>
                </a:solidFill>
                <a:effectLst/>
                <a:latin typeface="Times New Roman" panose="02020603050405020304" pitchFamily="18" charset="0"/>
                <a:ea typeface="Times New Roman" panose="02020603050405020304" pitchFamily="18" charset="0"/>
              </a:rPr>
              <a:t> </a:t>
            </a:r>
            <a:r>
              <a:rPr lang="en-US" sz="2000" b="1" dirty="0" err="1">
                <a:solidFill>
                  <a:schemeClr val="accent6"/>
                </a:solidFill>
                <a:effectLst/>
                <a:latin typeface="Times New Roman" panose="02020603050405020304" pitchFamily="18" charset="0"/>
                <a:ea typeface="Times New Roman" panose="02020603050405020304" pitchFamily="18" charset="0"/>
              </a:rPr>
              <a:t>Dữ</a:t>
            </a:r>
            <a:r>
              <a:rPr lang="en-US" sz="2000" b="1" dirty="0">
                <a:solidFill>
                  <a:schemeClr val="accent6"/>
                </a:solidFill>
                <a:effectLst/>
                <a:latin typeface="Times New Roman" panose="02020603050405020304" pitchFamily="18" charset="0"/>
                <a:ea typeface="Times New Roman" panose="02020603050405020304" pitchFamily="18" charset="0"/>
              </a:rPr>
              <a:t> </a:t>
            </a:r>
            <a:r>
              <a:rPr lang="en-US" sz="2000" b="1" dirty="0" err="1">
                <a:solidFill>
                  <a:schemeClr val="accent6"/>
                </a:solidFill>
                <a:effectLst/>
                <a:latin typeface="Times New Roman" panose="02020603050405020304" pitchFamily="18" charset="0"/>
                <a:ea typeface="Times New Roman" panose="02020603050405020304" pitchFamily="18" charset="0"/>
              </a:rPr>
              <a:t>liệu</a:t>
            </a:r>
            <a:endParaRPr lang="en-US" sz="2000" dirty="0">
              <a:solidFill>
                <a:schemeClr val="accent6"/>
              </a:solidFill>
              <a:effectLst/>
              <a:latin typeface="Times New Roman" panose="02020603050405020304" pitchFamily="18" charset="0"/>
              <a:ea typeface="Times New Roman" panose="02020603050405020304" pitchFamily="18" charset="0"/>
            </a:endParaRPr>
          </a:p>
          <a:p>
            <a:pPr marL="285750" indent="-285750">
              <a:lnSpc>
                <a:spcPct val="150000"/>
              </a:lnSpc>
              <a:buFont typeface="Arial" panose="020B0604020202020204" pitchFamily="34" charset="0"/>
              <a:buChar char="•"/>
            </a:pPr>
            <a:r>
              <a:rPr lang="en-US" sz="2000" b="1" dirty="0" err="1">
                <a:solidFill>
                  <a:schemeClr val="accent6"/>
                </a:solidFill>
                <a:effectLst/>
                <a:latin typeface="Times New Roman" panose="02020603050405020304" pitchFamily="18" charset="0"/>
                <a:ea typeface="Times New Roman" panose="02020603050405020304" pitchFamily="18" charset="0"/>
              </a:rPr>
              <a:t>Tương</a:t>
            </a:r>
            <a:r>
              <a:rPr lang="en-US" sz="2000" b="1" dirty="0">
                <a:solidFill>
                  <a:schemeClr val="accent6"/>
                </a:solidFill>
                <a:effectLst/>
                <a:latin typeface="Times New Roman" panose="02020603050405020304" pitchFamily="18" charset="0"/>
                <a:ea typeface="Times New Roman" panose="02020603050405020304" pitchFamily="18" charset="0"/>
              </a:rPr>
              <a:t> </a:t>
            </a:r>
            <a:r>
              <a:rPr lang="en-US" sz="2000" b="1" dirty="0" err="1">
                <a:solidFill>
                  <a:schemeClr val="accent6"/>
                </a:solidFill>
                <a:effectLst/>
                <a:latin typeface="Times New Roman" panose="02020603050405020304" pitchFamily="18" charset="0"/>
                <a:ea typeface="Times New Roman" panose="02020603050405020304" pitchFamily="18" charset="0"/>
              </a:rPr>
              <a:t>tác</a:t>
            </a:r>
            <a:r>
              <a:rPr lang="en-US" sz="2000" b="1" dirty="0">
                <a:solidFill>
                  <a:schemeClr val="accent6"/>
                </a:solidFill>
                <a:effectLst/>
                <a:latin typeface="Times New Roman" panose="02020603050405020304" pitchFamily="18" charset="0"/>
                <a:ea typeface="Times New Roman" panose="02020603050405020304" pitchFamily="18" charset="0"/>
              </a:rPr>
              <a:t> </a:t>
            </a:r>
            <a:r>
              <a:rPr lang="en-US" sz="2000" b="1" dirty="0" err="1">
                <a:solidFill>
                  <a:schemeClr val="accent6"/>
                </a:solidFill>
                <a:effectLst/>
                <a:latin typeface="Times New Roman" panose="02020603050405020304" pitchFamily="18" charset="0"/>
                <a:ea typeface="Times New Roman" panose="02020603050405020304" pitchFamily="18" charset="0"/>
              </a:rPr>
              <a:t>giữa</a:t>
            </a:r>
            <a:r>
              <a:rPr lang="en-US" sz="2000" b="1" dirty="0">
                <a:solidFill>
                  <a:schemeClr val="accent6"/>
                </a:solidFill>
                <a:effectLst/>
                <a:latin typeface="Times New Roman" panose="02020603050405020304" pitchFamily="18" charset="0"/>
                <a:ea typeface="Times New Roman" panose="02020603050405020304" pitchFamily="18" charset="0"/>
              </a:rPr>
              <a:t> </a:t>
            </a:r>
            <a:r>
              <a:rPr lang="en-US" sz="2000" b="1" dirty="0" err="1">
                <a:solidFill>
                  <a:schemeClr val="accent6"/>
                </a:solidFill>
                <a:effectLst/>
                <a:latin typeface="Times New Roman" panose="02020603050405020304" pitchFamily="18" charset="0"/>
                <a:ea typeface="Times New Roman" panose="02020603050405020304" pitchFamily="18" charset="0"/>
              </a:rPr>
              <a:t>Người</a:t>
            </a:r>
            <a:r>
              <a:rPr lang="en-US" sz="2000" b="1" dirty="0">
                <a:solidFill>
                  <a:schemeClr val="accent6"/>
                </a:solidFill>
                <a:effectLst/>
                <a:latin typeface="Times New Roman" panose="02020603050405020304" pitchFamily="18" charset="0"/>
                <a:ea typeface="Times New Roman" panose="02020603050405020304" pitchFamily="18" charset="0"/>
              </a:rPr>
              <a:t> </a:t>
            </a:r>
            <a:r>
              <a:rPr lang="en-US" sz="2000" b="1" dirty="0" err="1">
                <a:solidFill>
                  <a:schemeClr val="accent6"/>
                </a:solidFill>
                <a:effectLst/>
                <a:latin typeface="Times New Roman" panose="02020603050405020304" pitchFamily="18" charset="0"/>
                <a:ea typeface="Times New Roman" panose="02020603050405020304" pitchFamily="18" charset="0"/>
              </a:rPr>
              <a:t>và</a:t>
            </a:r>
            <a:r>
              <a:rPr lang="en-US" sz="2000" b="1" dirty="0">
                <a:solidFill>
                  <a:schemeClr val="accent6"/>
                </a:solidFill>
                <a:effectLst/>
                <a:latin typeface="Times New Roman" panose="02020603050405020304" pitchFamily="18" charset="0"/>
                <a:ea typeface="Times New Roman" panose="02020603050405020304" pitchFamily="18" charset="0"/>
              </a:rPr>
              <a:t> Máy </a:t>
            </a:r>
            <a:r>
              <a:rPr lang="en-US" sz="2000" b="1" dirty="0" err="1">
                <a:solidFill>
                  <a:schemeClr val="accent6"/>
                </a:solidFill>
                <a:effectLst/>
                <a:latin typeface="Times New Roman" panose="02020603050405020304" pitchFamily="18" charset="0"/>
                <a:ea typeface="Times New Roman" panose="02020603050405020304" pitchFamily="18" charset="0"/>
              </a:rPr>
              <a:t>tính</a:t>
            </a:r>
            <a:endParaRPr lang="en-US" sz="2000" dirty="0">
              <a:solidFill>
                <a:schemeClr val="accent6"/>
              </a:solidFill>
              <a:effectLst/>
              <a:latin typeface="Times New Roman" panose="02020603050405020304" pitchFamily="18" charset="0"/>
              <a:ea typeface="Times New Roman" panose="02020603050405020304" pitchFamily="18" charset="0"/>
            </a:endParaRPr>
          </a:p>
          <a:p>
            <a:pPr marL="285750" indent="-285750">
              <a:lnSpc>
                <a:spcPct val="150000"/>
              </a:lnSpc>
              <a:buFont typeface="Arial" panose="020B0604020202020204" pitchFamily="34" charset="0"/>
              <a:buChar char="•"/>
            </a:pPr>
            <a:r>
              <a:rPr lang="en-US" sz="2000" b="1" dirty="0" err="1">
                <a:solidFill>
                  <a:schemeClr val="accent6"/>
                </a:solidFill>
                <a:effectLst/>
                <a:latin typeface="Times New Roman" panose="02020603050405020304" pitchFamily="18" charset="0"/>
                <a:ea typeface="Times New Roman" panose="02020603050405020304" pitchFamily="18" charset="0"/>
              </a:rPr>
              <a:t>Kiến</a:t>
            </a:r>
            <a:r>
              <a:rPr lang="en-US" sz="2000" b="1" dirty="0">
                <a:solidFill>
                  <a:schemeClr val="accent6"/>
                </a:solidFill>
                <a:effectLst/>
                <a:latin typeface="Times New Roman" panose="02020603050405020304" pitchFamily="18" charset="0"/>
                <a:ea typeface="Times New Roman" panose="02020603050405020304" pitchFamily="18" charset="0"/>
              </a:rPr>
              <a:t> </a:t>
            </a:r>
            <a:r>
              <a:rPr lang="en-US" sz="2000" b="1" dirty="0" err="1">
                <a:solidFill>
                  <a:schemeClr val="accent6"/>
                </a:solidFill>
                <a:effectLst/>
                <a:latin typeface="Times New Roman" panose="02020603050405020304" pitchFamily="18" charset="0"/>
                <a:ea typeface="Times New Roman" panose="02020603050405020304" pitchFamily="18" charset="0"/>
              </a:rPr>
              <a:t>trúc</a:t>
            </a:r>
            <a:r>
              <a:rPr lang="en-US" sz="2000" b="1" dirty="0">
                <a:solidFill>
                  <a:schemeClr val="accent6"/>
                </a:solidFill>
                <a:effectLst/>
                <a:latin typeface="Times New Roman" panose="02020603050405020304" pitchFamily="18" charset="0"/>
                <a:ea typeface="Times New Roman" panose="02020603050405020304" pitchFamily="18" charset="0"/>
              </a:rPr>
              <a:t> </a:t>
            </a:r>
            <a:r>
              <a:rPr lang="en-US" sz="2000" b="1" dirty="0" err="1">
                <a:solidFill>
                  <a:schemeClr val="accent6"/>
                </a:solidFill>
                <a:effectLst/>
                <a:latin typeface="Times New Roman" panose="02020603050405020304" pitchFamily="18" charset="0"/>
                <a:ea typeface="Times New Roman" panose="02020603050405020304" pitchFamily="18" charset="0"/>
              </a:rPr>
              <a:t>Vật</a:t>
            </a:r>
            <a:r>
              <a:rPr lang="en-US" sz="2000" b="1" dirty="0">
                <a:solidFill>
                  <a:schemeClr val="accent6"/>
                </a:solidFill>
                <a:effectLst/>
                <a:latin typeface="Times New Roman" panose="02020603050405020304" pitchFamily="18" charset="0"/>
                <a:ea typeface="Times New Roman" panose="02020603050405020304" pitchFamily="18" charset="0"/>
              </a:rPr>
              <a:t> </a:t>
            </a:r>
            <a:r>
              <a:rPr lang="en-US" sz="2000" b="1" dirty="0" err="1">
                <a:solidFill>
                  <a:schemeClr val="accent6"/>
                </a:solidFill>
                <a:effectLst/>
                <a:latin typeface="Times New Roman" panose="02020603050405020304" pitchFamily="18" charset="0"/>
                <a:ea typeface="Times New Roman" panose="02020603050405020304" pitchFamily="18" charset="0"/>
              </a:rPr>
              <a:t>lý</a:t>
            </a:r>
            <a:endParaRPr lang="en-US" sz="2000" dirty="0">
              <a:solidFill>
                <a:schemeClr val="accent6"/>
              </a:solidFill>
              <a:effectLst/>
              <a:latin typeface="Times New Roman" panose="02020603050405020304" pitchFamily="18" charset="0"/>
              <a:ea typeface="Times New Roman" panose="02020603050405020304" pitchFamily="18" charset="0"/>
            </a:endParaRPr>
          </a:p>
          <a:p>
            <a:pPr marL="285750" indent="-285750">
              <a:lnSpc>
                <a:spcPct val="150000"/>
              </a:lnSpc>
              <a:buFont typeface="Arial" panose="020B0604020202020204" pitchFamily="34" charset="0"/>
              <a:buChar char="•"/>
            </a:pPr>
            <a:endParaRPr lang="en-US" sz="2000" dirty="0">
              <a:solidFill>
                <a:schemeClr val="accent6"/>
              </a:solidFill>
              <a:effectLst/>
              <a:latin typeface="Times New Roman" panose="02020603050405020304" pitchFamily="18" charset="0"/>
              <a:ea typeface="Times New Roman" panose="02020603050405020304" pitchFamily="18" charset="0"/>
            </a:endParaRPr>
          </a:p>
        </p:txBody>
      </p:sp>
      <p:sp>
        <p:nvSpPr>
          <p:cNvPr id="16" name="TextBox 15">
            <a:extLst>
              <a:ext uri="{FF2B5EF4-FFF2-40B4-BE49-F238E27FC236}">
                <a16:creationId xmlns:a16="http://schemas.microsoft.com/office/drawing/2014/main" id="{72245045-695F-53A9-4E85-1E34542F246F}"/>
              </a:ext>
            </a:extLst>
          </p:cNvPr>
          <p:cNvSpPr txBox="1"/>
          <p:nvPr/>
        </p:nvSpPr>
        <p:spPr>
          <a:xfrm>
            <a:off x="1542543" y="153718"/>
            <a:ext cx="6096000" cy="523220"/>
          </a:xfrm>
          <a:prstGeom prst="rect">
            <a:avLst/>
          </a:prstGeom>
          <a:noFill/>
        </p:spPr>
        <p:txBody>
          <a:bodyPr wrap="square">
            <a:spAutoFit/>
          </a:bodyPr>
          <a:lstStyle/>
          <a:p>
            <a:r>
              <a:rPr lang="en-US" sz="2800" cap="none"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C. </a:t>
            </a:r>
            <a:r>
              <a:rPr lang="en-US" sz="2800" cap="none"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Các</a:t>
            </a:r>
            <a:r>
              <a:rPr lang="en-US" sz="2800" cap="none"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800" cap="none"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lớp</a:t>
            </a:r>
            <a:endParaRPr lang="en-US" sz="2800" dirty="0">
              <a:solidFill>
                <a:schemeClr val="accent6"/>
              </a:solidFill>
            </a:endParaRPr>
          </a:p>
        </p:txBody>
      </p:sp>
      <p:pic>
        <p:nvPicPr>
          <p:cNvPr id="5" name="Picture 4">
            <a:extLst>
              <a:ext uri="{FF2B5EF4-FFF2-40B4-BE49-F238E27FC236}">
                <a16:creationId xmlns:a16="http://schemas.microsoft.com/office/drawing/2014/main" id="{9A4366BB-112E-64AA-0548-15444D03FFD9}"/>
              </a:ext>
            </a:extLst>
          </p:cNvPr>
          <p:cNvPicPr>
            <a:picLocks noChangeAspect="1"/>
          </p:cNvPicPr>
          <p:nvPr/>
        </p:nvPicPr>
        <p:blipFill>
          <a:blip r:embed="rId3"/>
          <a:stretch>
            <a:fillRect/>
          </a:stretch>
        </p:blipFill>
        <p:spPr>
          <a:xfrm>
            <a:off x="4164497" y="2526343"/>
            <a:ext cx="7798134" cy="3704266"/>
          </a:xfrm>
          <a:prstGeom prst="rect">
            <a:avLst/>
          </a:prstGeom>
        </p:spPr>
      </p:pic>
    </p:spTree>
    <p:extLst>
      <p:ext uri="{BB962C8B-B14F-4D97-AF65-F5344CB8AC3E}">
        <p14:creationId xmlns:p14="http://schemas.microsoft.com/office/powerpoint/2010/main" val="39699961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D62608-F5E4-7EC0-5EF0-4F988DDDEC5B}"/>
              </a:ext>
            </a:extLst>
          </p:cNvPr>
          <p:cNvSpPr>
            <a:spLocks noGrp="1"/>
          </p:cNvSpPr>
          <p:nvPr>
            <p:ph type="title"/>
          </p:nvPr>
        </p:nvSpPr>
        <p:spPr>
          <a:xfrm>
            <a:off x="1824883" y="110974"/>
            <a:ext cx="9875463" cy="999746"/>
          </a:xfrm>
        </p:spPr>
        <p:txBody>
          <a:bodyPr/>
          <a:lstStyle/>
          <a:p>
            <a:r>
              <a:rPr lang="en-US" sz="2400" cap="none" dirty="0">
                <a:latin typeface="Times New Roman" panose="02020603050405020304" pitchFamily="18" charset="0"/>
                <a:ea typeface="Times New Roman" panose="02020603050405020304" pitchFamily="18" charset="0"/>
              </a:rPr>
              <a:t>4</a:t>
            </a:r>
            <a:r>
              <a:rPr lang="en-US" sz="2400" b="1" cap="none" dirty="0">
                <a:effectLst/>
                <a:latin typeface="Times New Roman" panose="02020603050405020304" pitchFamily="18" charset="0"/>
                <a:ea typeface="Times New Roman" panose="02020603050405020304" pitchFamily="18" charset="0"/>
              </a:rPr>
              <a:t>. </a:t>
            </a:r>
            <a:r>
              <a:rPr lang="en-US" sz="2400" b="1" cap="none" dirty="0" err="1">
                <a:effectLst/>
                <a:latin typeface="Times New Roman" panose="02020603050405020304" pitchFamily="18" charset="0"/>
                <a:ea typeface="Times New Roman" panose="02020603050405020304" pitchFamily="18" charset="0"/>
              </a:rPr>
              <a:t>Gói</a:t>
            </a:r>
            <a:r>
              <a:rPr lang="en-US" sz="2400" b="1" cap="none" dirty="0">
                <a:effectLst/>
                <a:latin typeface="Times New Roman" panose="02020603050405020304" pitchFamily="18" charset="0"/>
                <a:ea typeface="Times New Roman" panose="02020603050405020304" pitchFamily="18" charset="0"/>
              </a:rPr>
              <a:t> </a:t>
            </a:r>
            <a:r>
              <a:rPr lang="en-US" sz="2400" b="1" cap="none" dirty="0" err="1">
                <a:effectLst/>
                <a:latin typeface="Times New Roman" panose="02020603050405020304" pitchFamily="18" charset="0"/>
                <a:ea typeface="Times New Roman" panose="02020603050405020304" pitchFamily="18" charset="0"/>
              </a:rPr>
              <a:t>và</a:t>
            </a:r>
            <a:r>
              <a:rPr lang="en-US" sz="2400" b="1" cap="none" dirty="0">
                <a:effectLst/>
                <a:latin typeface="Times New Roman" panose="02020603050405020304" pitchFamily="18" charset="0"/>
                <a:ea typeface="Times New Roman" panose="02020603050405020304" pitchFamily="18" charset="0"/>
              </a:rPr>
              <a:t> </a:t>
            </a:r>
            <a:r>
              <a:rPr lang="en-US" sz="2400" b="1" cap="none" dirty="0" err="1">
                <a:effectLst/>
                <a:latin typeface="Times New Roman" panose="02020603050405020304" pitchFamily="18" charset="0"/>
                <a:ea typeface="Times New Roman" panose="02020603050405020304" pitchFamily="18" charset="0"/>
              </a:rPr>
              <a:t>sơ</a:t>
            </a:r>
            <a:r>
              <a:rPr lang="en-US" sz="2400" b="1" cap="none" dirty="0">
                <a:effectLst/>
                <a:latin typeface="Times New Roman" panose="02020603050405020304" pitchFamily="18" charset="0"/>
                <a:ea typeface="Times New Roman" panose="02020603050405020304" pitchFamily="18" charset="0"/>
              </a:rPr>
              <a:t> </a:t>
            </a:r>
            <a:r>
              <a:rPr lang="en-US" sz="2400" b="1" cap="none" dirty="0" err="1">
                <a:effectLst/>
                <a:latin typeface="Times New Roman" panose="02020603050405020304" pitchFamily="18" charset="0"/>
                <a:ea typeface="Times New Roman" panose="02020603050405020304" pitchFamily="18" charset="0"/>
              </a:rPr>
              <a:t>đồ</a:t>
            </a:r>
            <a:r>
              <a:rPr lang="en-US" sz="2400" b="1" cap="none" dirty="0">
                <a:effectLst/>
                <a:latin typeface="Times New Roman" panose="02020603050405020304" pitchFamily="18" charset="0"/>
                <a:ea typeface="Times New Roman" panose="02020603050405020304" pitchFamily="18" charset="0"/>
              </a:rPr>
              <a:t> </a:t>
            </a:r>
            <a:r>
              <a:rPr lang="en-US" sz="2400" b="1" cap="none" dirty="0" err="1">
                <a:effectLst/>
                <a:latin typeface="Times New Roman" panose="02020603050405020304" pitchFamily="18" charset="0"/>
                <a:ea typeface="Times New Roman" panose="02020603050405020304" pitchFamily="18" charset="0"/>
              </a:rPr>
              <a:t>gói</a:t>
            </a:r>
            <a:endParaRPr lang="en-US" sz="2400" cap="none" dirty="0">
              <a:effectLst/>
              <a:latin typeface="Times New Roman" panose="02020603050405020304" pitchFamily="18" charset="0"/>
              <a:ea typeface="Times New Roman" panose="02020603050405020304" pitchFamily="18" charset="0"/>
            </a:endParaRPr>
          </a:p>
        </p:txBody>
      </p:sp>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19</a:t>
            </a:fld>
            <a:endParaRPr lang="en-US" dirty="0"/>
          </a:p>
        </p:txBody>
      </p:sp>
      <p:sp>
        <p:nvSpPr>
          <p:cNvPr id="7" name="TextBox 6">
            <a:extLst>
              <a:ext uri="{FF2B5EF4-FFF2-40B4-BE49-F238E27FC236}">
                <a16:creationId xmlns:a16="http://schemas.microsoft.com/office/drawing/2014/main" id="{E77E2AB2-76DD-A7FB-21DD-126651B307AB}"/>
              </a:ext>
            </a:extLst>
          </p:cNvPr>
          <p:cNvSpPr txBox="1"/>
          <p:nvPr/>
        </p:nvSpPr>
        <p:spPr>
          <a:xfrm>
            <a:off x="1229719" y="1764482"/>
            <a:ext cx="6588401" cy="1200329"/>
          </a:xfrm>
          <a:prstGeom prst="rect">
            <a:avLst/>
          </a:prstGeom>
          <a:noFill/>
        </p:spPr>
        <p:txBody>
          <a:bodyPr wrap="square">
            <a:spAutoFit/>
          </a:bodyPr>
          <a:lstStyle/>
          <a:p>
            <a:r>
              <a:rPr lang="vi-VN" b="0" i="0" dirty="0">
                <a:solidFill>
                  <a:schemeClr val="accent6"/>
                </a:solidFill>
                <a:effectLst/>
                <a:latin typeface="-apple-system"/>
              </a:rPr>
              <a:t>Gói là một tập hợp các lớp (classes), giao diện (interfaces), và các thành phần khác, được nhóm lại với nhau để quản lý và tổ chức mã nguồn một cách hiệu quả.</a:t>
            </a:r>
            <a:endParaRPr lang="en-US" b="0" i="0" dirty="0">
              <a:solidFill>
                <a:schemeClr val="accent6"/>
              </a:solidFill>
              <a:effectLst/>
              <a:latin typeface="-apple-system"/>
            </a:endParaRPr>
          </a:p>
          <a:p>
            <a:endParaRPr lang="en-US" dirty="0">
              <a:solidFill>
                <a:schemeClr val="accent6"/>
              </a:solidFill>
            </a:endParaRPr>
          </a:p>
        </p:txBody>
      </p:sp>
      <p:sp>
        <p:nvSpPr>
          <p:cNvPr id="9" name="TextBox 8">
            <a:extLst>
              <a:ext uri="{FF2B5EF4-FFF2-40B4-BE49-F238E27FC236}">
                <a16:creationId xmlns:a16="http://schemas.microsoft.com/office/drawing/2014/main" id="{DF604C90-D22E-E4E3-0B9F-8F2E5C0BDBC7}"/>
              </a:ext>
            </a:extLst>
          </p:cNvPr>
          <p:cNvSpPr txBox="1"/>
          <p:nvPr/>
        </p:nvSpPr>
        <p:spPr>
          <a:xfrm>
            <a:off x="1229719" y="2777110"/>
            <a:ext cx="5960958" cy="923330"/>
          </a:xfrm>
          <a:prstGeom prst="rect">
            <a:avLst/>
          </a:prstGeom>
          <a:noFill/>
        </p:spPr>
        <p:txBody>
          <a:bodyPr wrap="square">
            <a:spAutoFit/>
          </a:bodyPr>
          <a:lstStyle/>
          <a:p>
            <a:pPr algn="l"/>
            <a:r>
              <a:rPr lang="en-US" b="0" i="0" dirty="0" err="1">
                <a:solidFill>
                  <a:schemeClr val="accent6"/>
                </a:solidFill>
                <a:effectLst/>
                <a:latin typeface="-apple-system"/>
              </a:rPr>
              <a:t>Sơ</a:t>
            </a:r>
            <a:r>
              <a:rPr lang="en-US" b="0" i="0" dirty="0">
                <a:solidFill>
                  <a:schemeClr val="accent6"/>
                </a:solidFill>
                <a:effectLst/>
                <a:latin typeface="-apple-system"/>
              </a:rPr>
              <a:t> </a:t>
            </a:r>
            <a:r>
              <a:rPr lang="en-US" b="0" i="0" dirty="0" err="1">
                <a:solidFill>
                  <a:schemeClr val="accent6"/>
                </a:solidFill>
                <a:effectLst/>
                <a:latin typeface="-apple-system"/>
              </a:rPr>
              <a:t>đồ</a:t>
            </a:r>
            <a:r>
              <a:rPr lang="en-US" b="0" i="0" dirty="0">
                <a:solidFill>
                  <a:schemeClr val="accent6"/>
                </a:solidFill>
                <a:effectLst/>
                <a:latin typeface="-apple-system"/>
              </a:rPr>
              <a:t> </a:t>
            </a:r>
            <a:r>
              <a:rPr lang="en-US" b="0" i="0" dirty="0" err="1">
                <a:solidFill>
                  <a:schemeClr val="accent6"/>
                </a:solidFill>
                <a:effectLst/>
                <a:latin typeface="-apple-system"/>
              </a:rPr>
              <a:t>gói</a:t>
            </a:r>
            <a:r>
              <a:rPr lang="en-US" dirty="0">
                <a:solidFill>
                  <a:schemeClr val="accent6"/>
                </a:solidFill>
                <a:latin typeface="-apple-system"/>
              </a:rPr>
              <a:t> l</a:t>
            </a:r>
            <a:r>
              <a:rPr lang="vi-VN" b="0" i="0" dirty="0">
                <a:solidFill>
                  <a:schemeClr val="accent6"/>
                </a:solidFill>
                <a:effectLst/>
                <a:latin typeface="-apple-system"/>
              </a:rPr>
              <a:t>à một loại sơ đồ trong UML (Unified Modeling Language) dùng để mô tả các gói và mối quan hệ giữa chúng</a:t>
            </a:r>
            <a:r>
              <a:rPr lang="en-US" dirty="0">
                <a:solidFill>
                  <a:schemeClr val="accent6"/>
                </a:solidFill>
                <a:latin typeface="-apple-system"/>
              </a:rPr>
              <a:t>, </a:t>
            </a:r>
            <a:r>
              <a:rPr lang="en-US" dirty="0" err="1">
                <a:solidFill>
                  <a:schemeClr val="accent6"/>
                </a:solidFill>
                <a:latin typeface="-apple-system"/>
              </a:rPr>
              <a:t>giúp</a:t>
            </a:r>
            <a:r>
              <a:rPr lang="en-US" dirty="0">
                <a:solidFill>
                  <a:schemeClr val="accent6"/>
                </a:solidFill>
                <a:latin typeface="-apple-system"/>
              </a:rPr>
              <a:t> </a:t>
            </a:r>
            <a:r>
              <a:rPr lang="vi-VN" b="0" i="0" dirty="0">
                <a:solidFill>
                  <a:schemeClr val="accent6"/>
                </a:solidFill>
                <a:effectLst/>
                <a:latin typeface="-apple-system"/>
              </a:rPr>
              <a:t>hình dung cấu trúc tổng thể của hệ thống</a:t>
            </a:r>
            <a:r>
              <a:rPr lang="en-US" b="0" i="0" dirty="0">
                <a:solidFill>
                  <a:schemeClr val="accent6"/>
                </a:solidFill>
                <a:effectLst/>
                <a:latin typeface="-apple-system"/>
              </a:rPr>
              <a:t>.</a:t>
            </a:r>
            <a:endParaRPr lang="vi-VN" b="0" i="0" dirty="0">
              <a:solidFill>
                <a:schemeClr val="accent6"/>
              </a:solidFill>
              <a:effectLst/>
              <a:latin typeface="-apple-system"/>
            </a:endParaRPr>
          </a:p>
        </p:txBody>
      </p:sp>
      <p:pic>
        <p:nvPicPr>
          <p:cNvPr id="5" name="Picture 4">
            <a:extLst>
              <a:ext uri="{FF2B5EF4-FFF2-40B4-BE49-F238E27FC236}">
                <a16:creationId xmlns:a16="http://schemas.microsoft.com/office/drawing/2014/main" id="{ED9DA40C-E044-1A45-6EFC-5AFE9B46ADCD}"/>
              </a:ext>
            </a:extLst>
          </p:cNvPr>
          <p:cNvPicPr>
            <a:picLocks noChangeAspect="1"/>
          </p:cNvPicPr>
          <p:nvPr/>
        </p:nvPicPr>
        <p:blipFill>
          <a:blip r:embed="rId3"/>
          <a:stretch>
            <a:fillRect/>
          </a:stretch>
        </p:blipFill>
        <p:spPr>
          <a:xfrm>
            <a:off x="380869" y="3757905"/>
            <a:ext cx="6661957" cy="2589314"/>
          </a:xfrm>
          <a:prstGeom prst="rect">
            <a:avLst/>
          </a:prstGeom>
        </p:spPr>
      </p:pic>
      <p:pic>
        <p:nvPicPr>
          <p:cNvPr id="12" name="Picture 11">
            <a:extLst>
              <a:ext uri="{FF2B5EF4-FFF2-40B4-BE49-F238E27FC236}">
                <a16:creationId xmlns:a16="http://schemas.microsoft.com/office/drawing/2014/main" id="{7B76D909-49F5-43D9-E6E8-BE2178C2C890}"/>
              </a:ext>
            </a:extLst>
          </p:cNvPr>
          <p:cNvPicPr>
            <a:picLocks noChangeAspect="1"/>
          </p:cNvPicPr>
          <p:nvPr/>
        </p:nvPicPr>
        <p:blipFill>
          <a:blip r:embed="rId4"/>
          <a:stretch>
            <a:fillRect/>
          </a:stretch>
        </p:blipFill>
        <p:spPr>
          <a:xfrm>
            <a:off x="7204583" y="3132307"/>
            <a:ext cx="4904544" cy="3035048"/>
          </a:xfrm>
          <a:prstGeom prst="rect">
            <a:avLst/>
          </a:prstGeom>
        </p:spPr>
      </p:pic>
    </p:spTree>
    <p:extLst>
      <p:ext uri="{BB962C8B-B14F-4D97-AF65-F5344CB8AC3E}">
        <p14:creationId xmlns:p14="http://schemas.microsoft.com/office/powerpoint/2010/main" val="2498021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p:nvPr>
        </p:nvSpPr>
        <p:spPr>
          <a:xfrm>
            <a:off x="765974" y="291595"/>
            <a:ext cx="6583680" cy="1531357"/>
          </a:xfrm>
        </p:spPr>
        <p:txBody>
          <a:bodyPr/>
          <a:lstStyle/>
          <a:p>
            <a:r>
              <a:rPr lang="en-US" b="0" dirty="0" err="1"/>
              <a:t>Nội</a:t>
            </a:r>
            <a:r>
              <a:rPr lang="en-US" b="0" dirty="0"/>
              <a:t> dung</a:t>
            </a:r>
          </a:p>
        </p:txBody>
      </p:sp>
      <p:sp>
        <p:nvSpPr>
          <p:cNvPr id="3" name="Content Placeholder 2">
            <a:extLst>
              <a:ext uri="{FF2B5EF4-FFF2-40B4-BE49-F238E27FC236}">
                <a16:creationId xmlns:a16="http://schemas.microsoft.com/office/drawing/2014/main" id="{D4D22962-3C7F-E480-5C35-7F4860A098E1}"/>
              </a:ext>
            </a:extLst>
          </p:cNvPr>
          <p:cNvSpPr>
            <a:spLocks noGrp="1"/>
          </p:cNvSpPr>
          <p:nvPr>
            <p:ph idx="1"/>
          </p:nvPr>
        </p:nvSpPr>
        <p:spPr>
          <a:xfrm>
            <a:off x="765974" y="2080661"/>
            <a:ext cx="8361984" cy="3207344"/>
          </a:xfrm>
        </p:spPr>
        <p:txBody>
          <a:bodyPr>
            <a:normAutofit fontScale="92500" lnSpcReduction="20000"/>
          </a:bodyPr>
          <a:lstStyle/>
          <a:p>
            <a:r>
              <a:rPr lang="en-US" dirty="0"/>
              <a:t>GIỚI THIỆU</a:t>
            </a:r>
          </a:p>
          <a:p>
            <a:r>
              <a:rPr lang="en-US" dirty="0"/>
              <a:t>XÁC MINH VÀ XÁC THỰC CÁC MÔ HÌNH PHÂN TÍCH</a:t>
            </a:r>
          </a:p>
          <a:p>
            <a:r>
              <a:rPr lang="en-US" dirty="0"/>
              <a:t>PHÁT TRIỂN CÁC MÔ HÌNH PHÂN TÍCH THÀNH CÁC MÔ HÌNH THIẾT KẾ</a:t>
            </a:r>
          </a:p>
          <a:p>
            <a:r>
              <a:rPr lang="vi-VN" dirty="0"/>
              <a:t>GÓI VÀ SƠ ĐỒ GÓI</a:t>
            </a:r>
            <a:endParaRPr lang="en-US" dirty="0"/>
          </a:p>
          <a:p>
            <a:r>
              <a:rPr lang="vi-VN" dirty="0"/>
              <a:t>CHIẾN LƯỢC THIẾT KẾ</a:t>
            </a:r>
            <a:endParaRPr lang="en-US" dirty="0"/>
          </a:p>
          <a:p>
            <a:r>
              <a:rPr lang="vi-VN" dirty="0"/>
              <a:t>LỰA CHỌN CHIẾN LƯỢC </a:t>
            </a:r>
            <a:r>
              <a:rPr lang="en-US" dirty="0"/>
              <a:t>MUA SẮM</a:t>
            </a:r>
          </a:p>
        </p:txBody>
      </p:sp>
      <p:sp>
        <p:nvSpPr>
          <p:cNvPr id="4" name="Slide Number Placeholder 3">
            <a:extLst>
              <a:ext uri="{FF2B5EF4-FFF2-40B4-BE49-F238E27FC236}">
                <a16:creationId xmlns:a16="http://schemas.microsoft.com/office/drawing/2014/main" id="{18D5CFA2-4E67-F157-5FFD-A246307D41F7}"/>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2</a:t>
            </a:fld>
            <a:endParaRPr lang="en-US" dirty="0"/>
          </a:p>
        </p:txBody>
      </p:sp>
    </p:spTree>
    <p:extLst>
      <p:ext uri="{BB962C8B-B14F-4D97-AF65-F5344CB8AC3E}">
        <p14:creationId xmlns:p14="http://schemas.microsoft.com/office/powerpoint/2010/main" val="3913219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0A324-0737-F0DA-1F7D-10CBE06D7C3F}"/>
              </a:ext>
            </a:extLst>
          </p:cNvPr>
          <p:cNvSpPr>
            <a:spLocks noGrp="1"/>
          </p:cNvSpPr>
          <p:nvPr>
            <p:ph type="title"/>
          </p:nvPr>
        </p:nvSpPr>
        <p:spPr>
          <a:xfrm>
            <a:off x="-647300" y="636587"/>
            <a:ext cx="6132132" cy="471489"/>
          </a:xfrm>
        </p:spPr>
        <p:txBody>
          <a:bodyPr/>
          <a:lstStyle/>
          <a:p>
            <a:pPr>
              <a:lnSpc>
                <a:spcPct val="107000"/>
              </a:lnSpc>
              <a:spcAft>
                <a:spcPts val="800"/>
              </a:spcAft>
            </a:pPr>
            <a:r>
              <a:rPr lang="en-US" sz="2000" b="0" cap="none" dirty="0">
                <a:effectLst/>
                <a:latin typeface="Times New Roman" panose="02020603050405020304" pitchFamily="18" charset="0"/>
                <a:ea typeface="Times New Roman" panose="02020603050405020304" pitchFamily="18" charset="0"/>
                <a:cs typeface="Times New Roman" panose="02020603050405020304" pitchFamily="18" charset="0"/>
              </a:rPr>
              <a:t>A. </a:t>
            </a:r>
            <a:r>
              <a:rPr lang="en-US" sz="2000" b="0" cap="none" dirty="0" err="1">
                <a:effectLst/>
                <a:latin typeface="Times New Roman" panose="02020603050405020304" pitchFamily="18" charset="0"/>
                <a:ea typeface="Times New Roman" panose="02020603050405020304" pitchFamily="18" charset="0"/>
                <a:cs typeface="Times New Roman" panose="02020603050405020304" pitchFamily="18" charset="0"/>
              </a:rPr>
              <a:t>Hướng</a:t>
            </a:r>
            <a:r>
              <a:rPr lang="en-US" sz="2000" b="0" cap="non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cap="none" dirty="0" err="1">
                <a:effectLst/>
                <a:latin typeface="Times New Roman" panose="02020603050405020304" pitchFamily="18" charset="0"/>
                <a:ea typeface="Times New Roman" panose="02020603050405020304" pitchFamily="18" charset="0"/>
                <a:cs typeface="Times New Roman" panose="02020603050405020304" pitchFamily="18" charset="0"/>
              </a:rPr>
              <a:t>dẫn</a:t>
            </a:r>
            <a:r>
              <a:rPr lang="en-US" sz="2000" b="0" cap="non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cap="none" dirty="0" err="1">
                <a:effectLst/>
                <a:latin typeface="Times New Roman" panose="02020603050405020304" pitchFamily="18" charset="0"/>
                <a:ea typeface="Times New Roman" panose="02020603050405020304" pitchFamily="18" charset="0"/>
                <a:cs typeface="Times New Roman" panose="02020603050405020304" pitchFamily="18" charset="0"/>
              </a:rPr>
              <a:t>tạo</a:t>
            </a:r>
            <a:r>
              <a:rPr lang="en-US" sz="2000" b="0" cap="non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cap="none" dirty="0" err="1">
                <a:effectLst/>
                <a:latin typeface="Times New Roman" panose="02020603050405020304" pitchFamily="18" charset="0"/>
                <a:ea typeface="Times New Roman" panose="02020603050405020304" pitchFamily="18" charset="0"/>
                <a:cs typeface="Times New Roman" panose="02020603050405020304" pitchFamily="18" charset="0"/>
              </a:rPr>
              <a:t>sơ</a:t>
            </a:r>
            <a:r>
              <a:rPr lang="en-US" sz="2000" b="0" cap="non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cap="none" dirty="0" err="1">
                <a:effectLst/>
                <a:latin typeface="Times New Roman" panose="02020603050405020304" pitchFamily="18" charset="0"/>
                <a:ea typeface="Times New Roman" panose="02020603050405020304" pitchFamily="18" charset="0"/>
                <a:cs typeface="Times New Roman" panose="02020603050405020304" pitchFamily="18" charset="0"/>
              </a:rPr>
              <a:t>đồ</a:t>
            </a:r>
            <a:r>
              <a:rPr lang="en-US" sz="2000" b="0" cap="non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cap="none" dirty="0" err="1">
                <a:effectLst/>
                <a:latin typeface="Times New Roman" panose="02020603050405020304" pitchFamily="18" charset="0"/>
                <a:ea typeface="Times New Roman" panose="02020603050405020304" pitchFamily="18" charset="0"/>
                <a:cs typeface="Times New Roman" panose="02020603050405020304" pitchFamily="18" charset="0"/>
              </a:rPr>
              <a:t>gói</a:t>
            </a:r>
            <a:endParaRPr lang="en-US" sz="2000" b="0" cap="none"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3" name="Slide Number Placeholder 2">
            <a:extLst>
              <a:ext uri="{FF2B5EF4-FFF2-40B4-BE49-F238E27FC236}">
                <a16:creationId xmlns:a16="http://schemas.microsoft.com/office/drawing/2014/main" id="{AC21286A-7B29-3B58-1636-0F45723890AB}"/>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20</a:t>
            </a:fld>
            <a:endParaRPr lang="en-US" dirty="0"/>
          </a:p>
        </p:txBody>
      </p:sp>
      <p:sp>
        <p:nvSpPr>
          <p:cNvPr id="6" name="Content Placeholder 5">
            <a:extLst>
              <a:ext uri="{FF2B5EF4-FFF2-40B4-BE49-F238E27FC236}">
                <a16:creationId xmlns:a16="http://schemas.microsoft.com/office/drawing/2014/main" id="{8B3A3173-FFFC-C15D-347F-64A919CCD9B7}"/>
              </a:ext>
            </a:extLst>
          </p:cNvPr>
          <p:cNvSpPr>
            <a:spLocks noGrp="1"/>
          </p:cNvSpPr>
          <p:nvPr>
            <p:ph sz="quarter" idx="4"/>
          </p:nvPr>
        </p:nvSpPr>
        <p:spPr>
          <a:xfrm>
            <a:off x="465221" y="1754593"/>
            <a:ext cx="6930189" cy="3948557"/>
          </a:xfrm>
        </p:spPr>
        <p:txBody>
          <a:bodyPr>
            <a:normAutofit lnSpcReduction="10000"/>
          </a:bodyPr>
          <a:lstStyle/>
          <a:p>
            <a:r>
              <a:rPr lang="en-US" sz="1800" dirty="0" err="1">
                <a:effectLst/>
                <a:latin typeface="Times New Roman" panose="02020603050405020304" pitchFamily="18" charset="0"/>
                <a:ea typeface="Times New Roman" panose="02020603050405020304" pitchFamily="18" charset="0"/>
              </a:rPr>
              <a:t>Sử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sơ</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đồ</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gói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tổ</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chức</a:t>
            </a:r>
            <a:r>
              <a:rPr lang="en-US" sz="1800" dirty="0">
                <a:effectLst/>
                <a:latin typeface="Times New Roman" panose="02020603050405020304" pitchFamily="18" charset="0"/>
                <a:ea typeface="Times New Roman" panose="02020603050405020304" pitchFamily="18" charset="0"/>
              </a:rPr>
              <a:t> logic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thiết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kế</a:t>
            </a:r>
            <a:r>
              <a:rPr lang="en-US" sz="1800" dirty="0">
                <a:effectLst/>
                <a:latin typeface="Times New Roman" panose="02020603050405020304" pitchFamily="18" charset="0"/>
                <a:ea typeface="Times New Roman" panose="02020603050405020304" pitchFamily="18" charset="0"/>
              </a:rPr>
              <a:t>.</a:t>
            </a:r>
          </a:p>
          <a:p>
            <a:r>
              <a:rPr lang="en-US" sz="1800" dirty="0">
                <a:effectLst/>
                <a:latin typeface="Times New Roman" panose="02020603050405020304" pitchFamily="18" charset="0"/>
                <a:ea typeface="Times New Roman" panose="02020603050405020304" pitchFamily="18" charset="0"/>
              </a:rPr>
              <a:t>Có </a:t>
            </a:r>
            <a:r>
              <a:rPr lang="en-US" sz="1800" dirty="0" err="1">
                <a:effectLst/>
                <a:latin typeface="Times New Roman" panose="02020603050405020304" pitchFamily="18" charset="0"/>
                <a:ea typeface="Times New Roman" panose="02020603050405020304" pitchFamily="18" charset="0"/>
              </a:rPr>
              <a:t>thể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tồn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tại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mối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quan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hệ</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kế</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thừa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tổng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hợp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hoặc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liên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kết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giữa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gói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hãy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cố</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gắng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hỗ</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trợ</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mối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quan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hệ</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kế</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thừa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theo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chiều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dọc</a:t>
            </a:r>
            <a:r>
              <a:rPr lang="en-US" sz="1800" dirty="0">
                <a:effectLst/>
                <a:latin typeface="Times New Roman" panose="02020603050405020304" pitchFamily="18" charset="0"/>
                <a:ea typeface="Times New Roman" panose="02020603050405020304" pitchFamily="18" charset="0"/>
              </a:rPr>
              <a:t>, với </a:t>
            </a:r>
            <a:r>
              <a:rPr lang="en-US" sz="1800" dirty="0" err="1">
                <a:effectLst/>
                <a:latin typeface="Times New Roman" panose="02020603050405020304" pitchFamily="18" charset="0"/>
                <a:ea typeface="Times New Roman" panose="02020603050405020304" pitchFamily="18" charset="0"/>
              </a:rPr>
              <a:t>gói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chứa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lớp</a:t>
            </a:r>
            <a:r>
              <a:rPr lang="en-US" sz="1800" dirty="0">
                <a:effectLst/>
                <a:latin typeface="Times New Roman" panose="02020603050405020304" pitchFamily="18" charset="0"/>
                <a:ea typeface="Times New Roman" panose="02020603050405020304" pitchFamily="18" charset="0"/>
              </a:rPr>
              <a:t> cha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đặt</a:t>
            </a:r>
            <a:r>
              <a:rPr lang="en-US" sz="1800" dirty="0">
                <a:effectLst/>
                <a:latin typeface="Times New Roman" panose="02020603050405020304" pitchFamily="18" charset="0"/>
                <a:ea typeface="Times New Roman" panose="02020603050405020304" pitchFamily="18" charset="0"/>
              </a:rPr>
              <a:t> trên </a:t>
            </a:r>
            <a:r>
              <a:rPr lang="en-US" sz="1800" dirty="0" err="1">
                <a:effectLst/>
                <a:latin typeface="Times New Roman" panose="02020603050405020304" pitchFamily="18" charset="0"/>
                <a:ea typeface="Times New Roman" panose="02020603050405020304" pitchFamily="18" charset="0"/>
              </a:rPr>
              <a:t>gói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chứa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lớp</a:t>
            </a:r>
            <a:r>
              <a:rPr lang="en-US" sz="1800" dirty="0">
                <a:effectLst/>
                <a:latin typeface="Times New Roman" panose="02020603050405020304" pitchFamily="18" charset="0"/>
                <a:ea typeface="Times New Roman" panose="02020603050405020304" pitchFamily="18" charset="0"/>
              </a:rPr>
              <a:t> con.</a:t>
            </a:r>
          </a:p>
          <a:p>
            <a:r>
              <a:rPr lang="en-US" sz="1800" dirty="0">
                <a:effectLst/>
                <a:latin typeface="Times New Roman" panose="02020603050405020304" pitchFamily="18" charset="0"/>
                <a:ea typeface="Times New Roman" panose="02020603050405020304" pitchFamily="18" charset="0"/>
              </a:rPr>
              <a:t>Khi </a:t>
            </a:r>
            <a:r>
              <a:rPr lang="en-US" sz="1800" dirty="0" err="1">
                <a:effectLst/>
                <a:latin typeface="Times New Roman" panose="02020603050405020304" pitchFamily="18" charset="0"/>
                <a:ea typeface="Times New Roman" panose="02020603050405020304" pitchFamily="18" charset="0"/>
              </a:rPr>
              <a:t>sử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gói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nhóm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trường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hợp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lại</a:t>
            </a:r>
            <a:r>
              <a:rPr lang="en-US" sz="1800" dirty="0">
                <a:effectLst/>
                <a:latin typeface="Times New Roman" panose="02020603050405020304" pitchFamily="18" charset="0"/>
                <a:ea typeface="Times New Roman" panose="02020603050405020304" pitchFamily="18" charset="0"/>
              </a:rPr>
              <a:t> với </a:t>
            </a:r>
            <a:r>
              <a:rPr lang="en-US" sz="1800" dirty="0" err="1">
                <a:effectLst/>
                <a:latin typeface="Times New Roman" panose="02020603050405020304" pitchFamily="18" charset="0"/>
                <a:ea typeface="Times New Roman" panose="02020603050405020304" pitchFamily="18" charset="0"/>
              </a:rPr>
              <a:t>nhau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hãy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chắc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chắn</a:t>
            </a:r>
            <a:r>
              <a:rPr lang="en-US" sz="1800" dirty="0">
                <a:effectLst/>
                <a:latin typeface="Times New Roman" panose="02020603050405020304" pitchFamily="18" charset="0"/>
                <a:ea typeface="Times New Roman" panose="02020603050405020304" pitchFamily="18" charset="0"/>
              </a:rPr>
              <a:t> bao </a:t>
            </a:r>
            <a:r>
              <a:rPr lang="en-US" sz="1800" dirty="0" err="1">
                <a:effectLst/>
                <a:latin typeface="Times New Roman" panose="02020603050405020304" pitchFamily="18" charset="0"/>
                <a:ea typeface="Times New Roman" panose="02020603050405020304" pitchFamily="18" charset="0"/>
              </a:rPr>
              <a:t>gồm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đặc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điểm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mối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quan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hệ</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họ</a:t>
            </a:r>
            <a:r>
              <a:rPr lang="en-US" sz="1800" dirty="0">
                <a:effectLst/>
                <a:latin typeface="Times New Roman" panose="02020603050405020304" pitchFamily="18" charset="0"/>
                <a:ea typeface="Times New Roman" panose="02020603050405020304" pitchFamily="18" charset="0"/>
              </a:rPr>
              <a:t> có với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trường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hợp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nhóm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trong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gói</a:t>
            </a:r>
            <a:r>
              <a:rPr lang="en-US" sz="1800" dirty="0">
                <a:effectLst/>
                <a:latin typeface="Times New Roman" panose="02020603050405020304" pitchFamily="18" charset="0"/>
                <a:ea typeface="Times New Roman" panose="02020603050405020304" pitchFamily="18" charset="0"/>
              </a:rPr>
              <a:t>. </a:t>
            </a:r>
            <a:endParaRPr lang="en-US" dirty="0">
              <a:latin typeface="Times New Roman" panose="02020603050405020304" pitchFamily="18" charset="0"/>
              <a:ea typeface="Times New Roman" panose="02020603050405020304" pitchFamily="18" charset="0"/>
            </a:endParaRPr>
          </a:p>
          <a:p>
            <a:r>
              <a:rPr lang="en-US" sz="1800" dirty="0" err="1">
                <a:effectLst/>
                <a:latin typeface="Times New Roman" panose="02020603050405020304" pitchFamily="18" charset="0"/>
                <a:ea typeface="Times New Roman" panose="02020603050405020304" pitchFamily="18" charset="0"/>
              </a:rPr>
              <a:t>Đặt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tên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mỗi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gói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đơn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giản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nhưng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mô</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tả</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cung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cấp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người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sơ</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đồ</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gói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đủ</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thông</a:t>
            </a:r>
            <a:r>
              <a:rPr lang="en-US" sz="1800" dirty="0">
                <a:effectLst/>
                <a:latin typeface="Times New Roman" panose="02020603050405020304" pitchFamily="18" charset="0"/>
                <a:ea typeface="Times New Roman" panose="02020603050405020304" pitchFamily="18" charset="0"/>
              </a:rPr>
              <a:t> tin </a:t>
            </a:r>
            <a:r>
              <a:rPr lang="en-US" sz="1800" dirty="0" err="1">
                <a:effectLst/>
                <a:latin typeface="Times New Roman" panose="02020603050405020304" pitchFamily="18" charset="0"/>
                <a:ea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hiểu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gói</a:t>
            </a:r>
            <a:r>
              <a:rPr lang="en-US" sz="1800" dirty="0">
                <a:effectLst/>
                <a:latin typeface="Times New Roman" panose="02020603050405020304" pitchFamily="18" charset="0"/>
                <a:ea typeface="Times New Roman" panose="02020603050405020304" pitchFamily="18" charset="0"/>
              </a:rPr>
              <a:t> đó </a:t>
            </a:r>
            <a:r>
              <a:rPr lang="en-US" sz="1800" dirty="0" err="1">
                <a:effectLst/>
                <a:latin typeface="Times New Roman" panose="02020603050405020304" pitchFamily="18" charset="0"/>
                <a:ea typeface="Times New Roman" panose="02020603050405020304" pitchFamily="18" charset="0"/>
              </a:rPr>
              <a:t>chứa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đựng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điều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gì</a:t>
            </a:r>
            <a:r>
              <a:rPr lang="en-US" sz="1800" dirty="0">
                <a:effectLst/>
                <a:latin typeface="Times New Roman" panose="02020603050405020304" pitchFamily="18" charset="0"/>
                <a:ea typeface="Times New Roman" panose="02020603050405020304" pitchFamily="18" charset="0"/>
              </a:rPr>
              <a:t>. </a:t>
            </a:r>
          </a:p>
          <a:p>
            <a:r>
              <a:rPr lang="en-US" sz="1800" dirty="0" err="1">
                <a:effectLst/>
                <a:latin typeface="Times New Roman" panose="02020603050405020304" pitchFamily="18" charset="0"/>
                <a:ea typeface="Times New Roman" panose="02020603050405020304" pitchFamily="18" charset="0"/>
              </a:rPr>
              <a:t>Đảm</a:t>
            </a:r>
            <a:r>
              <a:rPr lang="en-US" sz="1800" dirty="0">
                <a:effectLst/>
                <a:latin typeface="Times New Roman" panose="02020603050405020304" pitchFamily="18" charset="0"/>
                <a:ea typeface="Times New Roman" panose="02020603050405020304" pitchFamily="18" charset="0"/>
              </a:rPr>
              <a:t> bảo </a:t>
            </a:r>
            <a:r>
              <a:rPr lang="en-US" sz="1800" dirty="0" err="1">
                <a:effectLst/>
                <a:latin typeface="Times New Roman" panose="02020603050405020304" pitchFamily="18" charset="0"/>
                <a:ea typeface="Times New Roman" panose="02020603050405020304" pitchFamily="18" charset="0"/>
              </a:rPr>
              <a:t>rằng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gói</a:t>
            </a:r>
            <a:r>
              <a:rPr lang="en-US" sz="1800" dirty="0">
                <a:effectLst/>
                <a:latin typeface="Times New Roman" panose="02020603050405020304" pitchFamily="18" charset="0"/>
                <a:ea typeface="Times New Roman" panose="02020603050405020304" pitchFamily="18" charset="0"/>
              </a:rPr>
              <a:t> có </a:t>
            </a:r>
            <a:r>
              <a:rPr lang="en-US" sz="1800" dirty="0" err="1">
                <a:effectLst/>
                <a:latin typeface="Times New Roman" panose="02020603050405020304" pitchFamily="18" charset="0"/>
                <a:ea typeface="Times New Roman" panose="02020603050405020304" pitchFamily="18" charset="0"/>
              </a:rPr>
              <a:t>tính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liên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kết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cao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gói</a:t>
            </a:r>
            <a:r>
              <a:rPr lang="en-US" sz="1800" dirty="0">
                <a:effectLst/>
                <a:latin typeface="Times New Roman" panose="02020603050405020304" pitchFamily="18" charset="0"/>
                <a:ea typeface="Times New Roman" panose="02020603050405020304" pitchFamily="18" charset="0"/>
              </a:rPr>
              <a:t> có </a:t>
            </a:r>
            <a:r>
              <a:rPr lang="en-US" sz="1800" dirty="0" err="1">
                <a:effectLst/>
                <a:latin typeface="Times New Roman" panose="02020603050405020304" pitchFamily="18" charset="0"/>
                <a:ea typeface="Times New Roman" panose="02020603050405020304" pitchFamily="18" charset="0"/>
              </a:rPr>
              <a:t>tính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liên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kết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lớp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chứa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trong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gói</a:t>
            </a:r>
            <a:r>
              <a:rPr lang="en-US" sz="1800" dirty="0">
                <a:effectLst/>
                <a:latin typeface="Times New Roman" panose="02020603050405020304" pitchFamily="18" charset="0"/>
                <a:ea typeface="Times New Roman" panose="02020603050405020304" pitchFamily="18" charset="0"/>
              </a:rPr>
              <a:t> đó, </a:t>
            </a:r>
            <a:r>
              <a:rPr lang="en-US" sz="1800" dirty="0" err="1">
                <a:effectLst/>
                <a:latin typeface="Times New Roman" panose="02020603050405020304" pitchFamily="18" charset="0"/>
                <a:ea typeface="Times New Roman" panose="02020603050405020304" pitchFamily="18" charset="0"/>
              </a:rPr>
              <a:t>theo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cách</a:t>
            </a:r>
            <a:r>
              <a:rPr lang="en-US" sz="1800" dirty="0">
                <a:effectLst/>
                <a:latin typeface="Times New Roman" panose="02020603050405020304" pitchFamily="18" charset="0"/>
                <a:ea typeface="Times New Roman" panose="02020603050405020304" pitchFamily="18" charset="0"/>
              </a:rPr>
              <a:t> nào đó, </a:t>
            </a:r>
            <a:r>
              <a:rPr lang="en-US" sz="1800" dirty="0" err="1">
                <a:effectLst/>
                <a:latin typeface="Times New Roman" panose="02020603050405020304" pitchFamily="18" charset="0"/>
                <a:ea typeface="Times New Roman" panose="02020603050405020304" pitchFamily="18" charset="0"/>
              </a:rPr>
              <a:t>phải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thuộc</a:t>
            </a:r>
            <a:r>
              <a:rPr lang="en-US" sz="1800" dirty="0">
                <a:effectLst/>
                <a:latin typeface="Times New Roman" panose="02020603050405020304" pitchFamily="18" charset="0"/>
                <a:ea typeface="Times New Roman" panose="02020603050405020304" pitchFamily="18" charset="0"/>
              </a:rPr>
              <a:t> về </a:t>
            </a:r>
            <a:r>
              <a:rPr lang="en-US" sz="1800" dirty="0" err="1">
                <a:effectLst/>
                <a:latin typeface="Times New Roman" panose="02020603050405020304" pitchFamily="18" charset="0"/>
                <a:ea typeface="Times New Roman" panose="02020603050405020304" pitchFamily="18" charset="0"/>
              </a:rPr>
              <a:t>nhau</a:t>
            </a:r>
            <a:r>
              <a:rPr lang="en-US" sz="1800" dirty="0">
                <a:effectLst/>
                <a:latin typeface="Times New Roman" panose="02020603050405020304" pitchFamily="18" charset="0"/>
                <a:ea typeface="Times New Roman" panose="02020603050405020304" pitchFamily="18" charset="0"/>
              </a:rPr>
              <a:t>.</a:t>
            </a:r>
            <a:endParaRPr lang="en-US" dirty="0"/>
          </a:p>
        </p:txBody>
      </p:sp>
      <p:pic>
        <p:nvPicPr>
          <p:cNvPr id="5" name="Picture 4">
            <a:extLst>
              <a:ext uri="{FF2B5EF4-FFF2-40B4-BE49-F238E27FC236}">
                <a16:creationId xmlns:a16="http://schemas.microsoft.com/office/drawing/2014/main" id="{0675A0D1-70B4-72A2-053B-35AA4DD3D339}"/>
              </a:ext>
            </a:extLst>
          </p:cNvPr>
          <p:cNvPicPr>
            <a:picLocks noChangeAspect="1"/>
          </p:cNvPicPr>
          <p:nvPr/>
        </p:nvPicPr>
        <p:blipFill>
          <a:blip r:embed="rId3"/>
          <a:stretch>
            <a:fillRect/>
          </a:stretch>
        </p:blipFill>
        <p:spPr>
          <a:xfrm>
            <a:off x="7463528" y="1108076"/>
            <a:ext cx="4263251" cy="4902739"/>
          </a:xfrm>
          <a:prstGeom prst="rect">
            <a:avLst/>
          </a:prstGeom>
        </p:spPr>
      </p:pic>
    </p:spTree>
    <p:extLst>
      <p:ext uri="{BB962C8B-B14F-4D97-AF65-F5344CB8AC3E}">
        <p14:creationId xmlns:p14="http://schemas.microsoft.com/office/powerpoint/2010/main" val="1686213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p:nvPr>
        </p:nvSpPr>
        <p:spPr>
          <a:xfrm>
            <a:off x="160421" y="-308480"/>
            <a:ext cx="6583680" cy="1531357"/>
          </a:xfrm>
        </p:spPr>
        <p:txBody>
          <a:bodyPr/>
          <a:lstStyle/>
          <a:p>
            <a:r>
              <a:rPr lang="en-US" sz="2000" b="0" cap="none" dirty="0">
                <a:effectLst/>
                <a:latin typeface="Times New Roman" panose="02020603050405020304" pitchFamily="18" charset="0"/>
                <a:ea typeface="Times New Roman" panose="02020603050405020304" pitchFamily="18" charset="0"/>
              </a:rPr>
              <a:t>B. </a:t>
            </a:r>
            <a:r>
              <a:rPr lang="vi-VN" sz="2000" b="0" cap="none" dirty="0">
                <a:effectLst/>
                <a:latin typeface="Times New Roman" panose="02020603050405020304" pitchFamily="18" charset="0"/>
                <a:ea typeface="Times New Roman" panose="02020603050405020304" pitchFamily="18" charset="0"/>
              </a:rPr>
              <a:t>Quy trình tạo sơ đồ gói</a:t>
            </a:r>
            <a:br>
              <a:rPr lang="en-US" sz="2000" b="0" cap="none" dirty="0">
                <a:effectLst/>
                <a:latin typeface="Arial" panose="020B0604020202020204" pitchFamily="34" charset="0"/>
                <a:ea typeface="Arial" panose="020B0604020202020204" pitchFamily="34" charset="0"/>
              </a:rPr>
            </a:br>
            <a:endParaRPr lang="en-US" sz="4000" b="0" cap="none" dirty="0"/>
          </a:p>
        </p:txBody>
      </p:sp>
      <p:sp>
        <p:nvSpPr>
          <p:cNvPr id="3" name="Content Placeholder 2">
            <a:extLst>
              <a:ext uri="{FF2B5EF4-FFF2-40B4-BE49-F238E27FC236}">
                <a16:creationId xmlns:a16="http://schemas.microsoft.com/office/drawing/2014/main" id="{D4D22962-3C7F-E480-5C35-7F4860A098E1}"/>
              </a:ext>
            </a:extLst>
          </p:cNvPr>
          <p:cNvSpPr>
            <a:spLocks noGrp="1"/>
          </p:cNvSpPr>
          <p:nvPr>
            <p:ph idx="1"/>
          </p:nvPr>
        </p:nvSpPr>
        <p:spPr>
          <a:xfrm>
            <a:off x="231541" y="1701754"/>
            <a:ext cx="7198142" cy="3454491"/>
          </a:xfrm>
        </p:spPr>
        <p:txBody>
          <a:bodyPr>
            <a:normAutofit/>
          </a:bodyPr>
          <a:lstStyle/>
          <a:p>
            <a:pPr marL="342900" lvl="0" indent="-342900">
              <a:lnSpc>
                <a:spcPct val="115000"/>
              </a:lnSpc>
              <a:spcBef>
                <a:spcPts val="1200"/>
              </a:spcBef>
              <a:spcAft>
                <a:spcPts val="0"/>
              </a:spcAft>
              <a:buFont typeface="+mj-lt"/>
              <a:buAutoNum type="arabicPeriod"/>
            </a:pPr>
            <a:r>
              <a:rPr lang="vi-VN" sz="1800" b="1" u="none" strike="noStrike" dirty="0">
                <a:effectLst/>
                <a:latin typeface="Times New Roman" panose="02020603050405020304" pitchFamily="18" charset="0"/>
                <a:ea typeface="Times New Roman" panose="02020603050405020304" pitchFamily="18" charset="0"/>
              </a:rPr>
              <a:t>Thiết lập ngữ cảnh</a:t>
            </a:r>
            <a:r>
              <a:rPr lang="vi-VN" sz="1800" u="none" strike="noStrike" dirty="0">
                <a:effectLst/>
                <a:latin typeface="Times New Roman" panose="02020603050405020304" pitchFamily="18" charset="0"/>
                <a:ea typeface="Times New Roman" panose="02020603050405020304" pitchFamily="18" charset="0"/>
              </a:rPr>
              <a:t>: Xác định lớp cần mô hình hóa, ví dụ như lớp miền vấn đề trong hệ thống đặt lịch hẹn.</a:t>
            </a:r>
            <a:endParaRPr lang="en-US" sz="1800" u="none" strike="noStrike" dirty="0">
              <a:effectLst/>
              <a:latin typeface="Arial" panose="020B0604020202020204" pitchFamily="34" charset="0"/>
              <a:ea typeface="Arial" panose="020B0604020202020204" pitchFamily="34" charset="0"/>
            </a:endParaRPr>
          </a:p>
          <a:p>
            <a:pPr marL="342900" lvl="0" indent="-342900">
              <a:lnSpc>
                <a:spcPct val="115000"/>
              </a:lnSpc>
              <a:buFont typeface="+mj-lt"/>
              <a:buAutoNum type="arabicPeriod"/>
            </a:pPr>
            <a:r>
              <a:rPr lang="vi-VN" sz="1800" b="1" u="none" strike="noStrike" dirty="0">
                <a:effectLst/>
                <a:latin typeface="Times New Roman" panose="02020603050405020304" pitchFamily="18" charset="0"/>
                <a:ea typeface="Times New Roman" panose="02020603050405020304" pitchFamily="18" charset="0"/>
              </a:rPr>
              <a:t>Gom nhóm các lớp</a:t>
            </a:r>
            <a:r>
              <a:rPr lang="vi-VN" sz="1800" u="none" strike="noStrike" dirty="0">
                <a:effectLst/>
                <a:latin typeface="Times New Roman" panose="02020603050405020304" pitchFamily="18" charset="0"/>
                <a:ea typeface="Times New Roman" panose="02020603050405020304" pitchFamily="18" charset="0"/>
              </a:rPr>
              <a:t>: Dựa trên các mối quan hệ như tổng quát hóa, kết hợp hoặc liên kết giữa các lớp, gom chúng vào các phân vùng.</a:t>
            </a:r>
            <a:endParaRPr lang="en-US" sz="1800" u="none" strike="noStrike" dirty="0">
              <a:effectLst/>
              <a:latin typeface="Arial" panose="020B0604020202020204" pitchFamily="34" charset="0"/>
              <a:ea typeface="Arial" panose="020B0604020202020204" pitchFamily="34" charset="0"/>
            </a:endParaRPr>
          </a:p>
          <a:p>
            <a:pPr marL="342900" lvl="0" indent="-342900">
              <a:lnSpc>
                <a:spcPct val="115000"/>
              </a:lnSpc>
              <a:buFont typeface="+mj-lt"/>
              <a:buAutoNum type="arabicPeriod"/>
            </a:pPr>
            <a:r>
              <a:rPr lang="vi-VN" sz="1800" b="1" u="none" strike="noStrike" dirty="0">
                <a:effectLst/>
                <a:latin typeface="Times New Roman" panose="02020603050405020304" pitchFamily="18" charset="0"/>
                <a:ea typeface="Times New Roman" panose="02020603050405020304" pitchFamily="18" charset="0"/>
              </a:rPr>
              <a:t>Mô hình hóa phân vùng</a:t>
            </a:r>
            <a:r>
              <a:rPr lang="vi-VN" sz="1800" u="none" strike="noStrike" dirty="0">
                <a:effectLst/>
                <a:latin typeface="Times New Roman" panose="02020603050405020304" pitchFamily="18" charset="0"/>
                <a:ea typeface="Times New Roman" panose="02020603050405020304" pitchFamily="18" charset="0"/>
              </a:rPr>
              <a:t>: Đặt các lớp đã gom vào phân vùng và mô tả dưới dạng các gói. </a:t>
            </a:r>
            <a:endParaRPr lang="en-US" sz="1800" u="none" strike="noStrike" dirty="0">
              <a:effectLst/>
              <a:latin typeface="Times New Roman" panose="02020603050405020304" pitchFamily="18" charset="0"/>
              <a:ea typeface="Times New Roman" panose="02020603050405020304" pitchFamily="18" charset="0"/>
            </a:endParaRPr>
          </a:p>
          <a:p>
            <a:pPr marL="342900" lvl="0" indent="-342900">
              <a:lnSpc>
                <a:spcPct val="115000"/>
              </a:lnSpc>
              <a:buFont typeface="+mj-lt"/>
              <a:buAutoNum type="arabicPeriod"/>
            </a:pPr>
            <a:r>
              <a:rPr lang="vi-VN" sz="1800" b="1" u="none" strike="noStrike" dirty="0">
                <a:effectLst/>
                <a:latin typeface="Times New Roman" panose="02020603050405020304" pitchFamily="18" charset="0"/>
                <a:ea typeface="Times New Roman" panose="02020603050405020304" pitchFamily="18" charset="0"/>
              </a:rPr>
              <a:t>Xác định mối quan hệ phụ thuộc</a:t>
            </a:r>
            <a:r>
              <a:rPr lang="vi-VN" sz="1800" u="none" strike="noStrike" dirty="0">
                <a:effectLst/>
                <a:latin typeface="Times New Roman" panose="02020603050405020304" pitchFamily="18" charset="0"/>
                <a:ea typeface="Times New Roman" panose="02020603050405020304" pitchFamily="18" charset="0"/>
              </a:rPr>
              <a:t>: Kiểm tra các liên kết giữa các gói để phát hiện phụ thuộc</a:t>
            </a:r>
            <a:endParaRPr lang="en-US" sz="1800" u="none" strike="noStrike" dirty="0">
              <a:effectLst/>
              <a:latin typeface="Times New Roman" panose="02020603050405020304" pitchFamily="18" charset="0"/>
              <a:ea typeface="Times New Roman" panose="02020603050405020304" pitchFamily="18" charset="0"/>
            </a:endParaRPr>
          </a:p>
          <a:p>
            <a:pPr marL="342900" lvl="0" indent="-342900">
              <a:lnSpc>
                <a:spcPct val="115000"/>
              </a:lnSpc>
              <a:buFont typeface="+mj-lt"/>
              <a:buAutoNum type="arabicPeriod"/>
            </a:pPr>
            <a:r>
              <a:rPr lang="vi-VN" sz="1800" b="1" u="none" strike="noStrike" dirty="0">
                <a:effectLst/>
                <a:latin typeface="Times New Roman" panose="02020603050405020304" pitchFamily="18" charset="0"/>
                <a:ea typeface="Times New Roman" panose="02020603050405020304" pitchFamily="18" charset="0"/>
              </a:rPr>
              <a:t>Bố trí và vẽ sơ đồ</a:t>
            </a:r>
            <a:r>
              <a:rPr lang="vi-VN" sz="1800" u="none" strike="noStrike" dirty="0">
                <a:effectLst/>
                <a:latin typeface="Times New Roman" panose="02020603050405020304" pitchFamily="18" charset="0"/>
                <a:ea typeface="Times New Roman" panose="02020603050405020304" pitchFamily="18" charset="0"/>
              </a:rPr>
              <a:t>: Đặt các gói và các mối quan hệ phụ thuộc vào sơ đồ. Có thể tạo một sơ đồ đơn giản chỉ hiển thị các mối quan hệ phụ thuộc giữa các gói để tăng tính dễ hiểu.</a:t>
            </a:r>
            <a:endParaRPr lang="en-US" sz="1800" u="none" strike="noStrike" dirty="0">
              <a:effectLst/>
              <a:latin typeface="Arial" panose="020B0604020202020204" pitchFamily="34" charset="0"/>
              <a:ea typeface="Arial" panose="020B0604020202020204" pitchFamily="34" charset="0"/>
            </a:endParaRPr>
          </a:p>
        </p:txBody>
      </p:sp>
      <p:sp>
        <p:nvSpPr>
          <p:cNvPr id="4" name="Slide Number Placeholder 3">
            <a:extLst>
              <a:ext uri="{FF2B5EF4-FFF2-40B4-BE49-F238E27FC236}">
                <a16:creationId xmlns:a16="http://schemas.microsoft.com/office/drawing/2014/main" id="{18D5CFA2-4E67-F157-5FFD-A246307D41F7}"/>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21</a:t>
            </a:fld>
            <a:endParaRPr lang="en-US" dirty="0"/>
          </a:p>
        </p:txBody>
      </p:sp>
      <p:pic>
        <p:nvPicPr>
          <p:cNvPr id="5" name="image3.png">
            <a:extLst>
              <a:ext uri="{FF2B5EF4-FFF2-40B4-BE49-F238E27FC236}">
                <a16:creationId xmlns:a16="http://schemas.microsoft.com/office/drawing/2014/main" id="{A10568F2-30FA-7B4C-FA40-E5F825768CF4}"/>
              </a:ext>
            </a:extLst>
          </p:cNvPr>
          <p:cNvPicPr/>
          <p:nvPr/>
        </p:nvPicPr>
        <p:blipFill>
          <a:blip r:embed="rId3"/>
          <a:srcRect/>
          <a:stretch>
            <a:fillRect/>
          </a:stretch>
        </p:blipFill>
        <p:spPr>
          <a:xfrm>
            <a:off x="7599194" y="208547"/>
            <a:ext cx="3373605" cy="6192254"/>
          </a:xfrm>
          <a:prstGeom prst="rect">
            <a:avLst/>
          </a:prstGeom>
          <a:ln/>
        </p:spPr>
      </p:pic>
    </p:spTree>
    <p:extLst>
      <p:ext uri="{BB962C8B-B14F-4D97-AF65-F5344CB8AC3E}">
        <p14:creationId xmlns:p14="http://schemas.microsoft.com/office/powerpoint/2010/main" val="5766532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EDA75-0988-2AC2-87F8-8DEC83A7B9CA}"/>
              </a:ext>
            </a:extLst>
          </p:cNvPr>
          <p:cNvSpPr>
            <a:spLocks noGrp="1"/>
          </p:cNvSpPr>
          <p:nvPr>
            <p:ph type="title"/>
          </p:nvPr>
        </p:nvSpPr>
        <p:spPr>
          <a:xfrm>
            <a:off x="372414" y="152400"/>
            <a:ext cx="5723586" cy="859758"/>
          </a:xfrm>
        </p:spPr>
        <p:txBody>
          <a:bodyPr/>
          <a:lstStyle/>
          <a:p>
            <a:pPr>
              <a:lnSpc>
                <a:spcPct val="115000"/>
              </a:lnSpc>
              <a:spcBef>
                <a:spcPts val="1200"/>
              </a:spcBef>
              <a:spcAft>
                <a:spcPts val="1200"/>
              </a:spcAft>
            </a:pPr>
            <a:r>
              <a:rPr lang="en-US" sz="2000" b="0" cap="none" dirty="0">
                <a:effectLst/>
                <a:latin typeface="Times New Roman" panose="02020603050405020304" pitchFamily="18" charset="0"/>
                <a:ea typeface="Times New Roman" panose="02020603050405020304" pitchFamily="18" charset="0"/>
              </a:rPr>
              <a:t>C. </a:t>
            </a:r>
            <a:r>
              <a:rPr lang="vi-VN" sz="2000" b="0" cap="none" dirty="0">
                <a:effectLst/>
                <a:latin typeface="Times New Roman" panose="02020603050405020304" pitchFamily="18" charset="0"/>
                <a:ea typeface="Times New Roman" panose="02020603050405020304" pitchFamily="18" charset="0"/>
              </a:rPr>
              <a:t>Kiểm tra và xác nhận sơ đồ gói</a:t>
            </a:r>
            <a:endParaRPr lang="en-US" sz="2000" b="0" cap="none" dirty="0">
              <a:effectLst/>
              <a:latin typeface="Arial" panose="020B0604020202020204" pitchFamily="34" charset="0"/>
              <a:ea typeface="Arial" panose="020B0604020202020204" pitchFamily="34" charset="0"/>
            </a:endParaRPr>
          </a:p>
        </p:txBody>
      </p:sp>
      <p:sp>
        <p:nvSpPr>
          <p:cNvPr id="6" name="TextBox 5">
            <a:extLst>
              <a:ext uri="{FF2B5EF4-FFF2-40B4-BE49-F238E27FC236}">
                <a16:creationId xmlns:a16="http://schemas.microsoft.com/office/drawing/2014/main" id="{09E8B730-FB33-F259-A20A-CD4B9CC46584}"/>
              </a:ext>
            </a:extLst>
          </p:cNvPr>
          <p:cNvSpPr txBox="1"/>
          <p:nvPr/>
        </p:nvSpPr>
        <p:spPr>
          <a:xfrm>
            <a:off x="592219" y="1069708"/>
            <a:ext cx="4071221" cy="4361515"/>
          </a:xfrm>
          <a:prstGeom prst="rect">
            <a:avLst/>
          </a:prstGeom>
          <a:noFill/>
        </p:spPr>
        <p:txBody>
          <a:bodyPr wrap="square">
            <a:spAutoFit/>
          </a:bodyPr>
          <a:lstStyle/>
          <a:p>
            <a:pPr marL="342900" lvl="0" indent="-342900">
              <a:lnSpc>
                <a:spcPct val="115000"/>
              </a:lnSpc>
              <a:spcBef>
                <a:spcPts val="1200"/>
              </a:spcBef>
              <a:spcAft>
                <a:spcPts val="0"/>
              </a:spcAft>
              <a:buFont typeface="+mj-lt"/>
              <a:buAutoNum type="arabicPeriod"/>
            </a:pPr>
            <a:r>
              <a:rPr lang="vi-VN" b="1" u="none" strike="noStrike" dirty="0">
                <a:solidFill>
                  <a:schemeClr val="accent6"/>
                </a:solidFill>
                <a:effectLst/>
                <a:latin typeface="Times New Roman" panose="02020603050405020304" pitchFamily="18" charset="0"/>
                <a:ea typeface="Times New Roman" panose="02020603050405020304" pitchFamily="18" charset="0"/>
              </a:rPr>
              <a:t>Tính hợp lý của gói</a:t>
            </a:r>
            <a:r>
              <a:rPr lang="vi-VN" u="none" strike="noStrike" dirty="0">
                <a:solidFill>
                  <a:schemeClr val="accent6"/>
                </a:solidFill>
                <a:effectLst/>
                <a:latin typeface="Times New Roman" panose="02020603050405020304" pitchFamily="18" charset="0"/>
                <a:ea typeface="Times New Roman" panose="02020603050405020304" pitchFamily="18" charset="0"/>
              </a:rPr>
              <a:t>: Các gói xác định phải có ý nghĩa từ góc độ miền vấn đề. Ví dụ, trong hệ thống đặt lịch hẹn, các gói như Participant, Patient, Account, và Treatment đều hợp lý.</a:t>
            </a:r>
            <a:endParaRPr lang="en-US" u="none" strike="noStrike" dirty="0">
              <a:solidFill>
                <a:schemeClr val="accent6"/>
              </a:solidFill>
              <a:effectLst/>
              <a:latin typeface="Times New Roman" panose="02020603050405020304" pitchFamily="18" charset="0"/>
              <a:ea typeface="Times New Roman" panose="02020603050405020304" pitchFamily="18" charset="0"/>
            </a:endParaRPr>
          </a:p>
          <a:p>
            <a:pPr marL="342900" lvl="0" indent="-342900">
              <a:lnSpc>
                <a:spcPct val="115000"/>
              </a:lnSpc>
              <a:spcBef>
                <a:spcPts val="1200"/>
              </a:spcBef>
              <a:spcAft>
                <a:spcPts val="0"/>
              </a:spcAft>
              <a:buFont typeface="+mj-lt"/>
              <a:buAutoNum type="arabicPeriod"/>
            </a:pPr>
            <a:endParaRPr lang="en-US" u="none" strike="noStrike" dirty="0">
              <a:solidFill>
                <a:schemeClr val="accent6"/>
              </a:solidFill>
              <a:effectLst/>
              <a:latin typeface="Arial" panose="020B0604020202020204" pitchFamily="34" charset="0"/>
              <a:ea typeface="Arial" panose="020B0604020202020204" pitchFamily="34" charset="0"/>
            </a:endParaRPr>
          </a:p>
          <a:p>
            <a:pPr marL="342900" lvl="0" indent="-342900">
              <a:lnSpc>
                <a:spcPct val="115000"/>
              </a:lnSpc>
              <a:spcAft>
                <a:spcPts val="1200"/>
              </a:spcAft>
              <a:buFont typeface="+mj-lt"/>
              <a:buAutoNum type="arabicPeriod"/>
            </a:pPr>
            <a:r>
              <a:rPr lang="vi-VN" b="1" u="none" strike="noStrike" dirty="0">
                <a:solidFill>
                  <a:schemeClr val="accent6"/>
                </a:solidFill>
                <a:effectLst/>
                <a:latin typeface="Times New Roman" panose="02020603050405020304" pitchFamily="18" charset="0"/>
                <a:ea typeface="Times New Roman" panose="02020603050405020304" pitchFamily="18" charset="0"/>
              </a:rPr>
              <a:t>Mối quan hệ phụ thuộc</a:t>
            </a:r>
            <a:r>
              <a:rPr lang="vi-VN" u="none" strike="noStrike" dirty="0">
                <a:solidFill>
                  <a:schemeClr val="accent6"/>
                </a:solidFill>
                <a:effectLst/>
                <a:latin typeface="Times New Roman" panose="02020603050405020304" pitchFamily="18" charset="0"/>
                <a:ea typeface="Times New Roman" panose="02020603050405020304" pitchFamily="18" charset="0"/>
              </a:rPr>
              <a:t>: Các mối quan hệ phụ thuộc cần được dựa trên việc gửi thông điệp trong sơ đồ liên lạc, các mục trong ma trận CRUDE, và các kết hợp trong sơ đồ lớp. Trong hệ thống đặt lịch hẹn, các mối quan hệ phụ thuộc được xác định là hợp lý.</a:t>
            </a:r>
            <a:endParaRPr lang="en-US" u="none" strike="noStrike" dirty="0">
              <a:solidFill>
                <a:schemeClr val="accent6"/>
              </a:solidFill>
              <a:effectLst/>
              <a:latin typeface="Arial" panose="020B0604020202020204" pitchFamily="34" charset="0"/>
              <a:ea typeface="Arial" panose="020B0604020202020204" pitchFamily="34" charset="0"/>
            </a:endParaRPr>
          </a:p>
        </p:txBody>
      </p:sp>
      <p:pic>
        <p:nvPicPr>
          <p:cNvPr id="3" name="image1.png">
            <a:extLst>
              <a:ext uri="{FF2B5EF4-FFF2-40B4-BE49-F238E27FC236}">
                <a16:creationId xmlns:a16="http://schemas.microsoft.com/office/drawing/2014/main" id="{55471300-26D4-EBE5-C501-6C9F891DDD80}"/>
              </a:ext>
            </a:extLst>
          </p:cNvPr>
          <p:cNvPicPr/>
          <p:nvPr/>
        </p:nvPicPr>
        <p:blipFill>
          <a:blip r:embed="rId3"/>
          <a:srcRect/>
          <a:stretch>
            <a:fillRect/>
          </a:stretch>
        </p:blipFill>
        <p:spPr>
          <a:xfrm>
            <a:off x="5196683" y="152400"/>
            <a:ext cx="4861717" cy="3139440"/>
          </a:xfrm>
          <a:prstGeom prst="rect">
            <a:avLst/>
          </a:prstGeom>
          <a:ln/>
        </p:spPr>
      </p:pic>
      <p:pic>
        <p:nvPicPr>
          <p:cNvPr id="4" name="image4.png">
            <a:extLst>
              <a:ext uri="{FF2B5EF4-FFF2-40B4-BE49-F238E27FC236}">
                <a16:creationId xmlns:a16="http://schemas.microsoft.com/office/drawing/2014/main" id="{BD98176C-6950-55C0-CB6F-72CFD7B8B37C}"/>
              </a:ext>
            </a:extLst>
          </p:cNvPr>
          <p:cNvPicPr/>
          <p:nvPr/>
        </p:nvPicPr>
        <p:blipFill>
          <a:blip r:embed="rId4"/>
          <a:srcRect/>
          <a:stretch>
            <a:fillRect/>
          </a:stretch>
        </p:blipFill>
        <p:spPr>
          <a:xfrm>
            <a:off x="5623242" y="3566161"/>
            <a:ext cx="4435158" cy="2728911"/>
          </a:xfrm>
          <a:prstGeom prst="rect">
            <a:avLst/>
          </a:prstGeom>
          <a:ln/>
        </p:spPr>
      </p:pic>
    </p:spTree>
    <p:extLst>
      <p:ext uri="{BB962C8B-B14F-4D97-AF65-F5344CB8AC3E}">
        <p14:creationId xmlns:p14="http://schemas.microsoft.com/office/powerpoint/2010/main" val="4458752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593558" y="419486"/>
            <a:ext cx="5259554" cy="793061"/>
          </a:xfrm>
        </p:spPr>
        <p:txBody>
          <a:bodyPr/>
          <a:lstStyle/>
          <a:p>
            <a:r>
              <a:rPr lang="en-US" sz="2400" dirty="0">
                <a:latin typeface="Times New Roman" panose="02020603050405020304" pitchFamily="18" charset="0"/>
                <a:ea typeface="Times New Roman" panose="02020603050405020304" pitchFamily="18" charset="0"/>
              </a:rPr>
              <a:t>5</a:t>
            </a:r>
            <a:r>
              <a:rPr lang="en-US" sz="2400" dirty="0">
                <a:effectLst/>
                <a:latin typeface="Times New Roman" panose="02020603050405020304" pitchFamily="18" charset="0"/>
                <a:ea typeface="Times New Roman" panose="02020603050405020304" pitchFamily="18" charset="0"/>
              </a:rPr>
              <a:t>. </a:t>
            </a:r>
            <a:r>
              <a:rPr lang="vi-VN" sz="2400" dirty="0">
                <a:effectLst/>
                <a:latin typeface="Times New Roman" panose="02020603050405020304" pitchFamily="18" charset="0"/>
                <a:ea typeface="Times New Roman" panose="02020603050405020304" pitchFamily="18" charset="0"/>
              </a:rPr>
              <a:t>Chiến lược thiết kế</a:t>
            </a:r>
            <a:br>
              <a:rPr lang="en-US" sz="1800" dirty="0">
                <a:effectLst/>
                <a:latin typeface="Arial" panose="020B0604020202020204" pitchFamily="34" charset="0"/>
                <a:ea typeface="Arial" panose="020B0604020202020204" pitchFamily="34" charset="0"/>
              </a:rPr>
            </a:br>
            <a:endParaRPr lang="en-US" sz="2000" b="0" dirty="0"/>
          </a:p>
        </p:txBody>
      </p:sp>
      <p:sp>
        <p:nvSpPr>
          <p:cNvPr id="3" name="Text Placeholder 2">
            <a:extLst>
              <a:ext uri="{FF2B5EF4-FFF2-40B4-BE49-F238E27FC236}">
                <a16:creationId xmlns:a16="http://schemas.microsoft.com/office/drawing/2014/main" id="{A2E339BF-E6D7-DD0E-AF02-6813852EE723}"/>
              </a:ext>
            </a:extLst>
          </p:cNvPr>
          <p:cNvSpPr>
            <a:spLocks noGrp="1"/>
          </p:cNvSpPr>
          <p:nvPr>
            <p:ph idx="1"/>
          </p:nvPr>
        </p:nvSpPr>
        <p:spPr>
          <a:xfrm>
            <a:off x="1076484" y="1583934"/>
            <a:ext cx="8189436" cy="2977060"/>
          </a:xfrm>
        </p:spPr>
        <p:txBody>
          <a:bodyPr>
            <a:normAutofit fontScale="70000" lnSpcReduction="20000"/>
          </a:bodyPr>
          <a:lstStyle/>
          <a:p>
            <a:r>
              <a:rPr lang="vi-VN" sz="2300" b="1" dirty="0">
                <a:effectLst/>
                <a:latin typeface="Times New Roman" panose="02020603050405020304" pitchFamily="18" charset="0"/>
                <a:ea typeface="Times New Roman" panose="02020603050405020304" pitchFamily="18" charset="0"/>
              </a:rPr>
              <a:t>Phát triển tùy chỉnh</a:t>
            </a:r>
            <a:r>
              <a:rPr lang="en-US" sz="2300" b="1" dirty="0">
                <a:effectLst/>
                <a:latin typeface="Times New Roman" panose="02020603050405020304" pitchFamily="18" charset="0"/>
                <a:ea typeface="Times New Roman" panose="02020603050405020304" pitchFamily="18" charset="0"/>
              </a:rPr>
              <a:t> </a:t>
            </a:r>
            <a:r>
              <a:rPr lang="vi-VN" sz="2300" dirty="0">
                <a:effectLst/>
                <a:latin typeface="Times New Roman" panose="02020603050405020304" pitchFamily="18" charset="0"/>
                <a:ea typeface="Times New Roman" panose="02020603050405020304" pitchFamily="18" charset="0"/>
              </a:rPr>
              <a:t>cho phép nhóm dự án kiểm soát toàn bộ hệ thống và linh hoạt trong giải quyết vấn đề kinh doanh</a:t>
            </a:r>
            <a:r>
              <a:rPr lang="en-US" sz="2300" dirty="0">
                <a:effectLst/>
                <a:latin typeface="Times New Roman" panose="02020603050405020304" pitchFamily="18" charset="0"/>
                <a:ea typeface="Times New Roman" panose="02020603050405020304" pitchFamily="18" charset="0"/>
              </a:rPr>
              <a:t>, </a:t>
            </a:r>
            <a:r>
              <a:rPr lang="vi-VN" sz="2300" dirty="0">
                <a:effectLst/>
                <a:latin typeface="Times New Roman" panose="02020603050405020304" pitchFamily="18" charset="0"/>
                <a:ea typeface="Times New Roman" panose="02020603050405020304" pitchFamily="18" charset="0"/>
              </a:rPr>
              <a:t>dễ thay đổi để tích hợp công nghệ mới</a:t>
            </a:r>
            <a:endParaRPr lang="en-US" sz="2300" dirty="0">
              <a:effectLst/>
              <a:latin typeface="Times New Roman" panose="02020603050405020304" pitchFamily="18" charset="0"/>
              <a:ea typeface="Times New Roman" panose="02020603050405020304" pitchFamily="18" charset="0"/>
            </a:endParaRPr>
          </a:p>
          <a:p>
            <a:r>
              <a:rPr lang="vi-VN" sz="2300" b="1" dirty="0">
                <a:effectLst/>
                <a:latin typeface="Times New Roman" panose="02020603050405020304" pitchFamily="18" charset="0"/>
                <a:ea typeface="Times New Roman" panose="02020603050405020304" pitchFamily="18" charset="0"/>
              </a:rPr>
              <a:t>Phần mềm đóng gói</a:t>
            </a:r>
            <a:r>
              <a:rPr lang="en-US" sz="2300" b="1" dirty="0">
                <a:effectLst/>
                <a:latin typeface="Times New Roman" panose="02020603050405020304" pitchFamily="18" charset="0"/>
                <a:ea typeface="Times New Roman" panose="02020603050405020304" pitchFamily="18" charset="0"/>
              </a:rPr>
              <a:t>: </a:t>
            </a:r>
            <a:r>
              <a:rPr lang="vi-VN" sz="2300" dirty="0">
                <a:effectLst/>
                <a:latin typeface="Times New Roman" panose="02020603050405020304" pitchFamily="18" charset="0"/>
                <a:ea typeface="Times New Roman" panose="02020603050405020304" pitchFamily="18" charset="0"/>
              </a:rPr>
              <a:t>thay vì phát triển từ đầu, nhiều tổ chức chọn mua phần mềm đóng gói sẵn giúp tiết kiệm thời gian và chi phí so với việc phát triển tùy chỉnh.</a:t>
            </a:r>
            <a:endParaRPr lang="en-US" sz="2300" dirty="0">
              <a:effectLst/>
              <a:latin typeface="Arial" panose="020B0604020202020204" pitchFamily="34" charset="0"/>
              <a:ea typeface="Arial" panose="020B0604020202020204" pitchFamily="34" charset="0"/>
            </a:endParaRPr>
          </a:p>
          <a:p>
            <a:r>
              <a:rPr lang="vi-VN" sz="2300" b="1" dirty="0">
                <a:effectLst/>
                <a:latin typeface="Times New Roman" panose="02020603050405020304" pitchFamily="18" charset="0"/>
                <a:ea typeface="Times New Roman" panose="02020603050405020304" pitchFamily="18" charset="0"/>
              </a:rPr>
              <a:t>Outsourcing</a:t>
            </a:r>
            <a:r>
              <a:rPr lang="en-US" sz="2300" b="1" dirty="0">
                <a:effectLst/>
                <a:latin typeface="Times New Roman" panose="02020603050405020304" pitchFamily="18" charset="0"/>
                <a:ea typeface="Times New Roman" panose="02020603050405020304" pitchFamily="18" charset="0"/>
              </a:rPr>
              <a:t> </a:t>
            </a:r>
            <a:r>
              <a:rPr lang="vi-VN" sz="2300" dirty="0">
                <a:effectLst/>
                <a:latin typeface="Times New Roman" panose="02020603050405020304" pitchFamily="18" charset="0"/>
                <a:ea typeface="Times New Roman" panose="02020603050405020304" pitchFamily="18" charset="0"/>
              </a:rPr>
              <a:t>là việc thuê nhà cung cấp bên ngoài phát triển hệ thống</a:t>
            </a:r>
            <a:r>
              <a:rPr lang="en-US" sz="2300" dirty="0">
                <a:effectLst/>
                <a:latin typeface="Times New Roman" panose="02020603050405020304" pitchFamily="18" charset="0"/>
                <a:ea typeface="Times New Roman" panose="02020603050405020304" pitchFamily="18" charset="0"/>
              </a:rPr>
              <a:t>, </a:t>
            </a:r>
            <a:r>
              <a:rPr lang="vi-VN" sz="2300" dirty="0">
                <a:effectLst/>
                <a:latin typeface="Times New Roman" panose="02020603050405020304" pitchFamily="18" charset="0"/>
                <a:ea typeface="Times New Roman" panose="02020603050405020304" pitchFamily="18" charset="0"/>
              </a:rPr>
              <a:t>có thể tận dụng kinh nghiệm và nguồn lực của bên ngoài, giúp giảm chi phí và mang lại giá trị cho doanh nghiệp.</a:t>
            </a:r>
            <a:endParaRPr lang="en-US" sz="2300" dirty="0">
              <a:effectLst/>
              <a:latin typeface="Arial" panose="020B0604020202020204" pitchFamily="34" charset="0"/>
              <a:ea typeface="Arial" panose="020B0604020202020204" pitchFamily="34" charset="0"/>
            </a:endParaRPr>
          </a:p>
          <a:p>
            <a:endParaRPr lang="en-US" sz="1600" dirty="0">
              <a:effectLst/>
              <a:latin typeface="Arial" panose="020B0604020202020204" pitchFamily="34" charset="0"/>
              <a:ea typeface="Arial" panose="020B0604020202020204" pitchFamily="34" charset="0"/>
            </a:endParaRPr>
          </a:p>
          <a:p>
            <a:endParaRPr lang="en-US" sz="2300" dirty="0">
              <a:effectLst/>
              <a:latin typeface="Arial" panose="020B0604020202020204" pitchFamily="34" charset="0"/>
              <a:ea typeface="Arial" panose="020B0604020202020204" pitchFamily="34" charset="0"/>
            </a:endParaRPr>
          </a:p>
          <a:p>
            <a:pPr marL="0" lvl="1" indent="0">
              <a:buNone/>
            </a:pPr>
            <a:r>
              <a:rPr lang="en-US" sz="2300" b="1" dirty="0">
                <a:latin typeface="Times New Roman" panose="02020603050405020304" pitchFamily="18" charset="0"/>
                <a:ea typeface="Times New Roman" panose="02020603050405020304" pitchFamily="18" charset="0"/>
              </a:rPr>
              <a:t>        </a:t>
            </a:r>
            <a:r>
              <a:rPr lang="vi-VN" sz="2300" b="1" dirty="0">
                <a:effectLst/>
                <a:latin typeface="Times New Roman" panose="02020603050405020304" pitchFamily="18" charset="0"/>
                <a:ea typeface="Times New Roman" panose="02020603050405020304" pitchFamily="18" charset="0"/>
              </a:rPr>
              <a:t>Lựa chọn Chiến lược Thiết kế</a:t>
            </a:r>
            <a:r>
              <a:rPr lang="en-US" sz="2300" b="1" dirty="0">
                <a:effectLst/>
                <a:latin typeface="Times New Roman" panose="02020603050405020304" pitchFamily="18" charset="0"/>
                <a:ea typeface="Times New Roman" panose="02020603050405020304" pitchFamily="18" charset="0"/>
              </a:rPr>
              <a:t> </a:t>
            </a:r>
            <a:r>
              <a:rPr lang="en-US" sz="2300" b="1" dirty="0" err="1">
                <a:effectLst/>
                <a:latin typeface="Times New Roman" panose="02020603050405020304" pitchFamily="18" charset="0"/>
                <a:ea typeface="Times New Roman" panose="02020603050405020304" pitchFamily="18" charset="0"/>
              </a:rPr>
              <a:t>dựa</a:t>
            </a:r>
            <a:r>
              <a:rPr lang="en-US" sz="2300" b="1" dirty="0">
                <a:effectLst/>
                <a:latin typeface="Times New Roman" panose="02020603050405020304" pitchFamily="18" charset="0"/>
                <a:ea typeface="Times New Roman" panose="02020603050405020304" pitchFamily="18" charset="0"/>
              </a:rPr>
              <a:t> </a:t>
            </a:r>
            <a:r>
              <a:rPr lang="en-US" sz="2300" b="1" dirty="0" err="1">
                <a:effectLst/>
                <a:latin typeface="Times New Roman" panose="02020603050405020304" pitchFamily="18" charset="0"/>
                <a:ea typeface="Times New Roman" panose="02020603050405020304" pitchFamily="18" charset="0"/>
              </a:rPr>
              <a:t>vào</a:t>
            </a:r>
            <a:r>
              <a:rPr lang="en-US" sz="2300" b="1" dirty="0">
                <a:effectLst/>
                <a:latin typeface="Times New Roman" panose="02020603050405020304" pitchFamily="18" charset="0"/>
                <a:ea typeface="Times New Roman" panose="02020603050405020304" pitchFamily="18" charset="0"/>
              </a:rPr>
              <a:t>:</a:t>
            </a:r>
          </a:p>
          <a:p>
            <a:pPr marL="971550" lvl="2" indent="-285750"/>
            <a:r>
              <a:rPr lang="vi-VN" sz="2300" b="1" dirty="0">
                <a:effectLst/>
                <a:latin typeface="Times New Roman" panose="02020603050405020304" pitchFamily="18" charset="0"/>
                <a:ea typeface="Times New Roman" panose="02020603050405020304" pitchFamily="18" charset="0"/>
              </a:rPr>
              <a:t>Nhu cầu kinh doanh</a:t>
            </a:r>
            <a:endParaRPr lang="en-US" sz="2300" b="1" dirty="0">
              <a:latin typeface="Times New Roman" panose="02020603050405020304" pitchFamily="18" charset="0"/>
              <a:ea typeface="Times New Roman" panose="02020603050405020304" pitchFamily="18" charset="0"/>
            </a:endParaRPr>
          </a:p>
          <a:p>
            <a:pPr marL="971550" lvl="2" indent="-285750"/>
            <a:r>
              <a:rPr lang="vi-VN" sz="2300" b="1" dirty="0">
                <a:effectLst/>
                <a:latin typeface="Times New Roman" panose="02020603050405020304" pitchFamily="18" charset="0"/>
                <a:ea typeface="Times New Roman" panose="02020603050405020304" pitchFamily="18" charset="0"/>
              </a:rPr>
              <a:t>Kinh nghiệm nội bộ</a:t>
            </a:r>
            <a:endParaRPr lang="en-US" sz="2300" b="1" dirty="0">
              <a:effectLst/>
              <a:latin typeface="Times New Roman" panose="02020603050405020304" pitchFamily="18" charset="0"/>
              <a:ea typeface="Times New Roman" panose="02020603050405020304" pitchFamily="18" charset="0"/>
            </a:endParaRPr>
          </a:p>
          <a:p>
            <a:pPr marL="971550" lvl="2" indent="-285750"/>
            <a:r>
              <a:rPr lang="vi-VN" sz="2300" b="1" dirty="0">
                <a:effectLst/>
                <a:latin typeface="Times New Roman" panose="02020603050405020304" pitchFamily="18" charset="0"/>
                <a:ea typeface="Times New Roman" panose="02020603050405020304" pitchFamily="18" charset="0"/>
              </a:rPr>
              <a:t>Kỹ năng dự án</a:t>
            </a:r>
            <a:endParaRPr lang="en-US" sz="2300" b="1" dirty="0">
              <a:effectLst/>
              <a:latin typeface="Times New Roman" panose="02020603050405020304" pitchFamily="18" charset="0"/>
              <a:ea typeface="Times New Roman" panose="02020603050405020304" pitchFamily="18" charset="0"/>
            </a:endParaRPr>
          </a:p>
          <a:p>
            <a:pPr marL="971550" lvl="2" indent="-285750"/>
            <a:r>
              <a:rPr lang="vi-VN" sz="2300" b="1" dirty="0">
                <a:effectLst/>
                <a:latin typeface="Times New Roman" panose="02020603050405020304" pitchFamily="18" charset="0"/>
                <a:ea typeface="Times New Roman" panose="02020603050405020304" pitchFamily="18" charset="0"/>
              </a:rPr>
              <a:t>Quản lý dự án</a:t>
            </a:r>
            <a:endParaRPr lang="en-US" sz="2300" b="1" dirty="0">
              <a:latin typeface="Times New Roman" panose="02020603050405020304" pitchFamily="18" charset="0"/>
              <a:ea typeface="Times New Roman" panose="02020603050405020304" pitchFamily="18" charset="0"/>
            </a:endParaRPr>
          </a:p>
          <a:p>
            <a:pPr marL="971550" lvl="2" indent="-285750"/>
            <a:r>
              <a:rPr lang="vi-VN" sz="2300" b="1" dirty="0">
                <a:effectLst/>
                <a:latin typeface="Times New Roman" panose="02020603050405020304" pitchFamily="18" charset="0"/>
                <a:ea typeface="Times New Roman" panose="02020603050405020304" pitchFamily="18" charset="0"/>
              </a:rPr>
              <a:t>Khung thời gian</a:t>
            </a:r>
            <a:endParaRPr lang="en-US" sz="2300" dirty="0">
              <a:effectLst/>
              <a:latin typeface="Arial" panose="020B0604020202020204" pitchFamily="34" charset="0"/>
              <a:ea typeface="Arial" panose="020B0604020202020204" pitchFamily="34" charset="0"/>
            </a:endParaRPr>
          </a:p>
          <a:p>
            <a:endParaRPr lang="en-US" dirty="0"/>
          </a:p>
        </p:txBody>
      </p:sp>
    </p:spTree>
    <p:extLst>
      <p:ext uri="{BB962C8B-B14F-4D97-AF65-F5344CB8AC3E}">
        <p14:creationId xmlns:p14="http://schemas.microsoft.com/office/powerpoint/2010/main" val="21727781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2683325" y="-493504"/>
            <a:ext cx="7965461" cy="994164"/>
          </a:xfrm>
        </p:spPr>
        <p:txBody>
          <a:bodyPr/>
          <a:lstStyle/>
          <a:p>
            <a:pPr>
              <a:lnSpc>
                <a:spcPct val="115000"/>
              </a:lnSpc>
              <a:spcBef>
                <a:spcPts val="1200"/>
              </a:spcBef>
              <a:spcAft>
                <a:spcPts val="1200"/>
              </a:spcAft>
            </a:pPr>
            <a:r>
              <a:rPr lang="en-US" sz="2400" dirty="0">
                <a:effectLst/>
                <a:latin typeface="Times New Roman" panose="02020603050405020304" pitchFamily="18" charset="0"/>
                <a:ea typeface="Times New Roman" panose="02020603050405020304" pitchFamily="18" charset="0"/>
              </a:rPr>
              <a:t>6. </a:t>
            </a:r>
            <a:r>
              <a:rPr lang="vi-VN" sz="2400" dirty="0">
                <a:effectLst/>
                <a:latin typeface="Times New Roman" panose="02020603050405020304" pitchFamily="18" charset="0"/>
                <a:ea typeface="Times New Roman" panose="02020603050405020304" pitchFamily="18" charset="0"/>
              </a:rPr>
              <a:t>Lựa chọn chiến lược mua sắm</a:t>
            </a:r>
            <a:endParaRPr lang="en-US" sz="2400" dirty="0">
              <a:effectLst/>
              <a:latin typeface="Arial" panose="020B0604020202020204" pitchFamily="34" charset="0"/>
              <a:ea typeface="Arial" panose="020B0604020202020204" pitchFamily="34" charset="0"/>
            </a:endParaRPr>
          </a:p>
        </p:txBody>
      </p:sp>
      <p:sp>
        <p:nvSpPr>
          <p:cNvPr id="3" name="Content Placeholder 2">
            <a:extLst>
              <a:ext uri="{FF2B5EF4-FFF2-40B4-BE49-F238E27FC236}">
                <a16:creationId xmlns:a16="http://schemas.microsoft.com/office/drawing/2014/main" id="{75111C33-898C-4414-4665-5136EB6FC126}"/>
              </a:ext>
            </a:extLst>
          </p:cNvPr>
          <p:cNvSpPr>
            <a:spLocks noGrp="1"/>
          </p:cNvSpPr>
          <p:nvPr>
            <p:ph sz="half" idx="2"/>
          </p:nvPr>
        </p:nvSpPr>
        <p:spPr>
          <a:xfrm>
            <a:off x="2683325" y="1068589"/>
            <a:ext cx="7965460" cy="3497698"/>
          </a:xfrm>
        </p:spPr>
        <p:txBody>
          <a:bodyPr/>
          <a:lstStyle/>
          <a:p>
            <a:r>
              <a:rPr lang="vi-VN" sz="1800" dirty="0">
                <a:effectLst/>
                <a:latin typeface="Times New Roman" panose="02020603050405020304" pitchFamily="18" charset="0"/>
                <a:ea typeface="Times New Roman" panose="02020603050405020304" pitchFamily="18" charset="0"/>
              </a:rPr>
              <a:t>Khi nhóm dự án hiểu rõ sự phù hợp của từng chiến lược thiết kế với nhu cầu, cần tìm hiểu cách triển khai chúng. </a:t>
            </a:r>
            <a:endParaRPr lang="en-US" sz="1800" dirty="0">
              <a:effectLst/>
              <a:latin typeface="Times New Roman" panose="02020603050405020304" pitchFamily="18" charset="0"/>
              <a:ea typeface="Times New Roman" panose="02020603050405020304" pitchFamily="18" charset="0"/>
            </a:endParaRPr>
          </a:p>
          <a:p>
            <a:r>
              <a:rPr lang="vi-VN" sz="1800" b="1" dirty="0">
                <a:effectLst/>
                <a:latin typeface="Times New Roman" panose="02020603050405020304" pitchFamily="18" charset="0"/>
                <a:ea typeface="Times New Roman" panose="02020603050405020304" pitchFamily="18" charset="0"/>
              </a:rPr>
              <a:t>Các tài liệu yêu cầu</a:t>
            </a:r>
            <a:endParaRPr lang="en-US" sz="1800" dirty="0">
              <a:effectLst/>
              <a:latin typeface="Arial" panose="020B0604020202020204" pitchFamily="34" charset="0"/>
              <a:ea typeface="Arial" panose="020B0604020202020204" pitchFamily="34" charset="0"/>
            </a:endParaRPr>
          </a:p>
          <a:p>
            <a:pPr lvl="1">
              <a:lnSpc>
                <a:spcPct val="115000"/>
              </a:lnSpc>
              <a:spcBef>
                <a:spcPts val="1200"/>
              </a:spcBef>
              <a:buFont typeface="Wingdings" panose="05000000000000000000" pitchFamily="2" charset="2"/>
              <a:buChar char="§"/>
            </a:pPr>
            <a:r>
              <a:rPr lang="vi-VN" b="1" u="none" strike="noStrike" dirty="0">
                <a:effectLst/>
                <a:latin typeface="Times New Roman" panose="02020603050405020304" pitchFamily="18" charset="0"/>
                <a:ea typeface="Times New Roman" panose="02020603050405020304" pitchFamily="18" charset="0"/>
              </a:rPr>
              <a:t>Request for Proposal (RFP)</a:t>
            </a:r>
            <a:r>
              <a:rPr lang="vi-VN" u="none" strike="noStrike" dirty="0">
                <a:effectLst/>
                <a:latin typeface="Times New Roman" panose="02020603050405020304" pitchFamily="18" charset="0"/>
                <a:ea typeface="Times New Roman" panose="02020603050405020304" pitchFamily="18" charset="0"/>
              </a:rPr>
              <a:t>: Tài liệu chi tiết yêu cầu hệ thống hoặc dịch vụ, nhận phản hồi từ nhà cung cấp về cách họ đáp ứng nhu cầu.</a:t>
            </a:r>
            <a:endParaRPr lang="en-US" u="none" strike="noStrike" dirty="0">
              <a:effectLst/>
              <a:latin typeface="Arial" panose="020B0604020202020204" pitchFamily="34" charset="0"/>
              <a:ea typeface="Arial" panose="020B0604020202020204" pitchFamily="34" charset="0"/>
            </a:endParaRPr>
          </a:p>
          <a:p>
            <a:pPr lvl="1">
              <a:lnSpc>
                <a:spcPct val="115000"/>
              </a:lnSpc>
              <a:buFont typeface="Wingdings" panose="05000000000000000000" pitchFamily="2" charset="2"/>
              <a:buChar char="§"/>
            </a:pPr>
            <a:r>
              <a:rPr lang="vi-VN" b="1" u="none" strike="noStrike" dirty="0">
                <a:effectLst/>
                <a:latin typeface="Times New Roman" panose="02020603050405020304" pitchFamily="18" charset="0"/>
                <a:ea typeface="Times New Roman" panose="02020603050405020304" pitchFamily="18" charset="0"/>
              </a:rPr>
              <a:t>Request for Information (RFI)</a:t>
            </a:r>
            <a:r>
              <a:rPr lang="vi-VN" u="none" strike="noStrike" dirty="0">
                <a:effectLst/>
                <a:latin typeface="Times New Roman" panose="02020603050405020304" pitchFamily="18" charset="0"/>
                <a:ea typeface="Times New Roman" panose="02020603050405020304" pitchFamily="18" charset="0"/>
              </a:rPr>
              <a:t>: Yêu cầu ngắn hơn để thu thập thông tin chung về sản phẩm, thường theo sau bằng RFP chi tiết.</a:t>
            </a:r>
            <a:endParaRPr lang="en-US" u="none" strike="noStrike" dirty="0">
              <a:effectLst/>
              <a:latin typeface="Arial" panose="020B0604020202020204" pitchFamily="34" charset="0"/>
              <a:ea typeface="Arial" panose="020B0604020202020204" pitchFamily="34" charset="0"/>
            </a:endParaRPr>
          </a:p>
          <a:p>
            <a:pPr lvl="1">
              <a:lnSpc>
                <a:spcPct val="115000"/>
              </a:lnSpc>
              <a:spcAft>
                <a:spcPts val="1200"/>
              </a:spcAft>
              <a:buFont typeface="Wingdings" panose="05000000000000000000" pitchFamily="2" charset="2"/>
              <a:buChar char="§"/>
            </a:pPr>
            <a:r>
              <a:rPr lang="vi-VN" b="1" u="none" strike="noStrike" dirty="0">
                <a:effectLst/>
                <a:latin typeface="Times New Roman" panose="02020603050405020304" pitchFamily="18" charset="0"/>
                <a:ea typeface="Times New Roman" panose="02020603050405020304" pitchFamily="18" charset="0"/>
              </a:rPr>
              <a:t>Request for Quote (RFQ)</a:t>
            </a:r>
            <a:r>
              <a:rPr lang="vi-VN" u="none" strike="noStrike" dirty="0">
                <a:effectLst/>
                <a:latin typeface="Times New Roman" panose="02020603050405020304" pitchFamily="18" charset="0"/>
                <a:ea typeface="Times New Roman" panose="02020603050405020304" pitchFamily="18" charset="0"/>
              </a:rPr>
              <a:t>: Dùng khi đã biết rõ yêu cầu và chỉ cần báo giá.</a:t>
            </a:r>
            <a:endParaRPr lang="en-US" u="none" strike="noStrike" dirty="0">
              <a:effectLst/>
              <a:latin typeface="Arial" panose="020B0604020202020204" pitchFamily="34" charset="0"/>
              <a:ea typeface="Arial" panose="020B0604020202020204" pitchFamily="34" charset="0"/>
            </a:endParaRPr>
          </a:p>
          <a:p>
            <a:pPr marL="0" indent="0">
              <a:buNone/>
            </a:pPr>
            <a:endParaRPr lang="en-US" dirty="0"/>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24</a:t>
            </a:fld>
            <a:endParaRPr lang="en-US" dirty="0"/>
          </a:p>
        </p:txBody>
      </p:sp>
    </p:spTree>
    <p:extLst>
      <p:ext uri="{BB962C8B-B14F-4D97-AF65-F5344CB8AC3E}">
        <p14:creationId xmlns:p14="http://schemas.microsoft.com/office/powerpoint/2010/main" val="8673696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10199-C129-11F0-56F2-2D1AED21CB4C}"/>
              </a:ext>
            </a:extLst>
          </p:cNvPr>
          <p:cNvSpPr>
            <a:spLocks noGrp="1"/>
          </p:cNvSpPr>
          <p:nvPr>
            <p:ph type="title"/>
          </p:nvPr>
        </p:nvSpPr>
        <p:spPr>
          <a:xfrm>
            <a:off x="3888634" y="516736"/>
            <a:ext cx="7043617" cy="352414"/>
          </a:xfrm>
        </p:spPr>
        <p:txBody>
          <a:bodyPr/>
          <a:lstStyle/>
          <a:p>
            <a:pPr marL="285750" indent="-285750">
              <a:buFont typeface="Arial" panose="020B0604020202020204" pitchFamily="34" charset="0"/>
              <a:buChar char="•"/>
            </a:pPr>
            <a:r>
              <a:rPr lang="vi-VN" sz="2000" b="0" cap="none" dirty="0">
                <a:effectLst/>
                <a:latin typeface="Times New Roman" panose="02020603050405020304" pitchFamily="18" charset="0"/>
                <a:ea typeface="Times New Roman" panose="02020603050405020304" pitchFamily="18" charset="0"/>
              </a:rPr>
              <a:t>Ma trận lựa chọn giải pháp</a:t>
            </a:r>
            <a:endParaRPr lang="en-US" sz="4000" b="0" cap="none" dirty="0"/>
          </a:p>
        </p:txBody>
      </p:sp>
      <p:sp>
        <p:nvSpPr>
          <p:cNvPr id="3" name="Slide Number Placeholder 2">
            <a:extLst>
              <a:ext uri="{FF2B5EF4-FFF2-40B4-BE49-F238E27FC236}">
                <a16:creationId xmlns:a16="http://schemas.microsoft.com/office/drawing/2014/main" id="{370AEC4F-E711-8552-9C34-82C1514A1E37}"/>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25</a:t>
            </a:fld>
            <a:endParaRPr lang="en-US" dirty="0"/>
          </a:p>
        </p:txBody>
      </p:sp>
      <p:sp>
        <p:nvSpPr>
          <p:cNvPr id="4" name="Content Placeholder 3">
            <a:extLst>
              <a:ext uri="{FF2B5EF4-FFF2-40B4-BE49-F238E27FC236}">
                <a16:creationId xmlns:a16="http://schemas.microsoft.com/office/drawing/2014/main" id="{BDDD6BDC-E008-6AB7-55A1-46ED9BCF054F}"/>
              </a:ext>
            </a:extLst>
          </p:cNvPr>
          <p:cNvSpPr>
            <a:spLocks noGrp="1"/>
          </p:cNvSpPr>
          <p:nvPr>
            <p:ph idx="11"/>
          </p:nvPr>
        </p:nvSpPr>
        <p:spPr>
          <a:xfrm>
            <a:off x="4181928" y="1270717"/>
            <a:ext cx="7043618" cy="1116615"/>
          </a:xfrm>
        </p:spPr>
        <p:txBody>
          <a:bodyPr/>
          <a:lstStyle/>
          <a:p>
            <a:r>
              <a:rPr lang="vi-VN" sz="1800" dirty="0">
                <a:effectLst/>
                <a:latin typeface="Times New Roman" panose="02020603050405020304" pitchFamily="18" charset="0"/>
                <a:ea typeface="Times New Roman" panose="02020603050405020304" pitchFamily="18" charset="0"/>
              </a:rPr>
              <a:t>Ma trận lựa chọn giúp tổ chức ưu nhược điểm của từng giải pháp để so sánh và chọn phương án tốt nhất. Nó kết hợp nhiều phân tích khả thi (kỹ thuật, ngân sách, tổ chức) vào một bảng để dễ so sánh.</a:t>
            </a:r>
            <a:endParaRPr lang="en-US" dirty="0"/>
          </a:p>
        </p:txBody>
      </p:sp>
      <p:pic>
        <p:nvPicPr>
          <p:cNvPr id="5" name="image2.png">
            <a:extLst>
              <a:ext uri="{FF2B5EF4-FFF2-40B4-BE49-F238E27FC236}">
                <a16:creationId xmlns:a16="http://schemas.microsoft.com/office/drawing/2014/main" id="{520D8F04-B090-7B4D-FB6C-F620F2D4A9F2}"/>
              </a:ext>
            </a:extLst>
          </p:cNvPr>
          <p:cNvPicPr/>
          <p:nvPr/>
        </p:nvPicPr>
        <p:blipFill>
          <a:blip r:embed="rId3"/>
          <a:srcRect/>
          <a:stretch>
            <a:fillRect/>
          </a:stretch>
        </p:blipFill>
        <p:spPr>
          <a:xfrm>
            <a:off x="4080331" y="2729361"/>
            <a:ext cx="7355856" cy="3953931"/>
          </a:xfrm>
          <a:prstGeom prst="rect">
            <a:avLst/>
          </a:prstGeom>
          <a:ln/>
        </p:spPr>
      </p:pic>
    </p:spTree>
    <p:extLst>
      <p:ext uri="{BB962C8B-B14F-4D97-AF65-F5344CB8AC3E}">
        <p14:creationId xmlns:p14="http://schemas.microsoft.com/office/powerpoint/2010/main" val="23861030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2C5-0C9E-B582-A8FE-B45E70A01E7F}"/>
              </a:ext>
            </a:extLst>
          </p:cNvPr>
          <p:cNvSpPr>
            <a:spLocks noGrp="1"/>
          </p:cNvSpPr>
          <p:nvPr>
            <p:ph type="ctrTitle"/>
          </p:nvPr>
        </p:nvSpPr>
        <p:spPr>
          <a:xfrm>
            <a:off x="1661161" y="834845"/>
            <a:ext cx="5715000" cy="2727709"/>
          </a:xfrm>
        </p:spPr>
        <p:txBody>
          <a:bodyPr/>
          <a:lstStyle/>
          <a:p>
            <a:r>
              <a:rPr lang="en-US" dirty="0"/>
              <a:t>Thank you</a:t>
            </a:r>
          </a:p>
        </p:txBody>
      </p:sp>
    </p:spTree>
    <p:extLst>
      <p:ext uri="{BB962C8B-B14F-4D97-AF65-F5344CB8AC3E}">
        <p14:creationId xmlns:p14="http://schemas.microsoft.com/office/powerpoint/2010/main" val="1973173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EDA75-0988-2AC2-87F8-8DEC83A7B9CA}"/>
              </a:ext>
            </a:extLst>
          </p:cNvPr>
          <p:cNvSpPr>
            <a:spLocks noGrp="1"/>
          </p:cNvSpPr>
          <p:nvPr>
            <p:ph type="title"/>
          </p:nvPr>
        </p:nvSpPr>
        <p:spPr>
          <a:xfrm>
            <a:off x="328337" y="397779"/>
            <a:ext cx="9059503" cy="2179320"/>
          </a:xfrm>
        </p:spPr>
        <p:txBody>
          <a:bodyPr/>
          <a:lstStyle/>
          <a:p>
            <a:r>
              <a:rPr lang="en-US" sz="2800" cap="none" dirty="0">
                <a:latin typeface="Times New Roman" panose="02020603050405020304" pitchFamily="18" charset="0"/>
              </a:rPr>
              <a:t>1. </a:t>
            </a:r>
            <a:r>
              <a:rPr lang="en-US" sz="2800" cap="none" dirty="0" err="1">
                <a:latin typeface="Times New Roman" panose="02020603050405020304" pitchFamily="18" charset="0"/>
              </a:rPr>
              <a:t>Giới</a:t>
            </a:r>
            <a:r>
              <a:rPr lang="en-US" sz="2800" cap="none" dirty="0">
                <a:latin typeface="Times New Roman" panose="02020603050405020304" pitchFamily="18" charset="0"/>
              </a:rPr>
              <a:t> </a:t>
            </a:r>
            <a:r>
              <a:rPr lang="en-US" sz="2800" cap="none" dirty="0" err="1">
                <a:latin typeface="Times New Roman" panose="02020603050405020304" pitchFamily="18" charset="0"/>
              </a:rPr>
              <a:t>thiệu</a:t>
            </a:r>
            <a:br>
              <a:rPr lang="en-US" sz="2000" cap="none" dirty="0">
                <a:latin typeface="Times New Roman" panose="02020603050405020304" pitchFamily="18" charset="0"/>
              </a:rPr>
            </a:br>
            <a:br>
              <a:rPr lang="en-US" sz="2000" b="0" cap="none" dirty="0">
                <a:latin typeface="Times New Roman" panose="02020603050405020304" pitchFamily="18" charset="0"/>
              </a:rPr>
            </a:br>
            <a:r>
              <a:rPr lang="en-US" sz="2000" b="0" cap="none" dirty="0">
                <a:latin typeface="Times New Roman" panose="02020603050405020304" pitchFamily="18" charset="0"/>
              </a:rPr>
              <a:t>   </a:t>
            </a:r>
            <a:r>
              <a:rPr lang="en-US" sz="2000" b="0" cap="none" dirty="0" err="1">
                <a:latin typeface="Times New Roman" panose="02020603050405020304" pitchFamily="18" charset="0"/>
              </a:rPr>
              <a:t>Mục</a:t>
            </a:r>
            <a:r>
              <a:rPr lang="en-US" sz="2000" b="0" cap="none" dirty="0">
                <a:latin typeface="Times New Roman" panose="02020603050405020304" pitchFamily="18" charset="0"/>
              </a:rPr>
              <a:t> </a:t>
            </a:r>
            <a:r>
              <a:rPr lang="en-US" sz="2000" b="0" cap="none" dirty="0" err="1">
                <a:latin typeface="Times New Roman" panose="02020603050405020304" pitchFamily="18" charset="0"/>
              </a:rPr>
              <a:t>đích</a:t>
            </a:r>
            <a:r>
              <a:rPr lang="en-US" sz="2000" b="0" cap="none" dirty="0">
                <a:latin typeface="Times New Roman" panose="02020603050405020304" pitchFamily="18" charset="0"/>
              </a:rPr>
              <a:t> của </a:t>
            </a:r>
            <a:r>
              <a:rPr lang="en-US" sz="2000" b="0" cap="none" dirty="0" err="1">
                <a:latin typeface="Times New Roman" panose="02020603050405020304" pitchFamily="18" charset="0"/>
              </a:rPr>
              <a:t>phân</a:t>
            </a:r>
            <a:r>
              <a:rPr lang="en-US" sz="2000" b="0" cap="none" dirty="0">
                <a:latin typeface="Times New Roman" panose="02020603050405020304" pitchFamily="18" charset="0"/>
              </a:rPr>
              <a:t> </a:t>
            </a:r>
            <a:r>
              <a:rPr lang="en-US" sz="2000" b="0" cap="none" dirty="0" err="1">
                <a:latin typeface="Times New Roman" panose="02020603050405020304" pitchFamily="18" charset="0"/>
              </a:rPr>
              <a:t>tích</a:t>
            </a:r>
            <a:r>
              <a:rPr lang="en-US" sz="2000" b="0" cap="none" dirty="0">
                <a:latin typeface="Times New Roman" panose="02020603050405020304" pitchFamily="18" charset="0"/>
              </a:rPr>
              <a:t> là </a:t>
            </a:r>
            <a:r>
              <a:rPr lang="en-US" sz="2000" b="0" cap="none" dirty="0" err="1">
                <a:latin typeface="Times New Roman" panose="02020603050405020304" pitchFamily="18" charset="0"/>
              </a:rPr>
              <a:t>xác</a:t>
            </a:r>
            <a:r>
              <a:rPr lang="en-US" sz="2000" b="0" cap="none" dirty="0">
                <a:latin typeface="Times New Roman" panose="02020603050405020304" pitchFamily="18" charset="0"/>
              </a:rPr>
              <a:t> </a:t>
            </a:r>
            <a:r>
              <a:rPr lang="en-US" sz="2000" b="0" cap="none" dirty="0" err="1">
                <a:latin typeface="Times New Roman" panose="02020603050405020304" pitchFamily="18" charset="0"/>
              </a:rPr>
              <a:t>định</a:t>
            </a:r>
            <a:r>
              <a:rPr lang="en-US" sz="2000" b="0" cap="none" dirty="0">
                <a:latin typeface="Times New Roman" panose="02020603050405020304" pitchFamily="18" charset="0"/>
              </a:rPr>
              <a:t> </a:t>
            </a:r>
            <a:r>
              <a:rPr lang="en-US" sz="2000" b="0" cap="none" dirty="0" err="1">
                <a:latin typeface="Times New Roman" panose="02020603050405020304" pitchFamily="18" charset="0"/>
              </a:rPr>
              <a:t>nhu</a:t>
            </a:r>
            <a:r>
              <a:rPr lang="en-US" sz="2000" b="0" cap="none" dirty="0">
                <a:latin typeface="Times New Roman" panose="02020603050405020304" pitchFamily="18" charset="0"/>
              </a:rPr>
              <a:t> </a:t>
            </a:r>
            <a:r>
              <a:rPr lang="en-US" sz="2000" b="0" cap="none" dirty="0" err="1">
                <a:latin typeface="Times New Roman" panose="02020603050405020304" pitchFamily="18" charset="0"/>
              </a:rPr>
              <a:t>cầu</a:t>
            </a:r>
            <a:r>
              <a:rPr lang="en-US" sz="2000" b="0" cap="none" dirty="0">
                <a:latin typeface="Times New Roman" panose="02020603050405020304" pitchFamily="18" charset="0"/>
              </a:rPr>
              <a:t> của </a:t>
            </a:r>
            <a:r>
              <a:rPr lang="en-US" sz="2000" b="0" cap="none" dirty="0" err="1">
                <a:latin typeface="Times New Roman" panose="02020603050405020304" pitchFamily="18" charset="0"/>
              </a:rPr>
              <a:t>doanh</a:t>
            </a:r>
            <a:r>
              <a:rPr lang="en-US" sz="2000" b="0" cap="none" dirty="0">
                <a:latin typeface="Times New Roman" panose="02020603050405020304" pitchFamily="18" charset="0"/>
              </a:rPr>
              <a:t> </a:t>
            </a:r>
            <a:r>
              <a:rPr lang="en-US" sz="2000" b="0" cap="none" dirty="0" err="1">
                <a:latin typeface="Times New Roman" panose="02020603050405020304" pitchFamily="18" charset="0"/>
              </a:rPr>
              <a:t>nghiệp</a:t>
            </a:r>
            <a:r>
              <a:rPr lang="en-US" sz="2000" b="0" cap="none" dirty="0">
                <a:latin typeface="Times New Roman" panose="02020603050405020304" pitchFamily="18" charset="0"/>
              </a:rPr>
              <a:t>. </a:t>
            </a:r>
            <a:r>
              <a:rPr lang="en-US" sz="2000" b="0" cap="none" dirty="0" err="1">
                <a:latin typeface="Times New Roman" panose="02020603050405020304" pitchFamily="18" charset="0"/>
              </a:rPr>
              <a:t>Mục</a:t>
            </a:r>
            <a:r>
              <a:rPr lang="en-US" sz="2000" b="0" cap="none" dirty="0">
                <a:latin typeface="Times New Roman" panose="02020603050405020304" pitchFamily="18" charset="0"/>
              </a:rPr>
              <a:t> </a:t>
            </a:r>
            <a:r>
              <a:rPr lang="en-US" sz="2000" b="0" cap="none" dirty="0" err="1">
                <a:latin typeface="Times New Roman" panose="02020603050405020304" pitchFamily="18" charset="0"/>
              </a:rPr>
              <a:t>đích</a:t>
            </a:r>
            <a:r>
              <a:rPr lang="en-US" sz="2000" b="0" cap="none" dirty="0">
                <a:latin typeface="Times New Roman" panose="02020603050405020304" pitchFamily="18" charset="0"/>
              </a:rPr>
              <a:t> của </a:t>
            </a:r>
            <a:r>
              <a:rPr lang="en-US" sz="2000" b="0" cap="none" dirty="0" err="1">
                <a:latin typeface="Times New Roman" panose="02020603050405020304" pitchFamily="18" charset="0"/>
              </a:rPr>
              <a:t>thiết</a:t>
            </a:r>
            <a:r>
              <a:rPr lang="en-US" sz="2000" b="0" cap="none" dirty="0">
                <a:latin typeface="Times New Roman" panose="02020603050405020304" pitchFamily="18" charset="0"/>
              </a:rPr>
              <a:t>       </a:t>
            </a:r>
            <a:r>
              <a:rPr lang="en-US" sz="2000" b="0" cap="none" dirty="0" err="1">
                <a:latin typeface="Times New Roman" panose="02020603050405020304" pitchFamily="18" charset="0"/>
              </a:rPr>
              <a:t>kế</a:t>
            </a:r>
            <a:r>
              <a:rPr lang="en-US" sz="2000" b="0" cap="none" dirty="0">
                <a:latin typeface="Times New Roman" panose="02020603050405020304" pitchFamily="18" charset="0"/>
              </a:rPr>
              <a:t> là </a:t>
            </a:r>
            <a:r>
              <a:rPr lang="en-US" sz="2000" b="0" cap="none" dirty="0" err="1">
                <a:latin typeface="Times New Roman" panose="02020603050405020304" pitchFamily="18" charset="0"/>
              </a:rPr>
              <a:t>quyết</a:t>
            </a:r>
            <a:r>
              <a:rPr lang="en-US" sz="2000" b="0" cap="none" dirty="0">
                <a:latin typeface="Times New Roman" panose="02020603050405020304" pitchFamily="18" charset="0"/>
              </a:rPr>
              <a:t> </a:t>
            </a:r>
            <a:r>
              <a:rPr lang="en-US" sz="2000" b="0" cap="none" dirty="0" err="1">
                <a:latin typeface="Times New Roman" panose="02020603050405020304" pitchFamily="18" charset="0"/>
              </a:rPr>
              <a:t>định</a:t>
            </a:r>
            <a:r>
              <a:rPr lang="en-US" sz="2000" b="0" cap="none" dirty="0">
                <a:latin typeface="Times New Roman" panose="02020603050405020304" pitchFamily="18" charset="0"/>
              </a:rPr>
              <a:t> </a:t>
            </a:r>
            <a:r>
              <a:rPr lang="en-US" sz="2000" b="0" cap="none" dirty="0" err="1">
                <a:latin typeface="Times New Roman" panose="02020603050405020304" pitchFamily="18" charset="0"/>
              </a:rPr>
              <a:t>cách</a:t>
            </a:r>
            <a:r>
              <a:rPr lang="en-US" sz="2000" b="0" cap="none" dirty="0">
                <a:latin typeface="Times New Roman" panose="02020603050405020304" pitchFamily="18" charset="0"/>
              </a:rPr>
              <a:t> </a:t>
            </a:r>
            <a:r>
              <a:rPr lang="en-US" sz="2000" b="0" cap="none" dirty="0" err="1">
                <a:latin typeface="Times New Roman" panose="02020603050405020304" pitchFamily="18" charset="0"/>
              </a:rPr>
              <a:t>xây</a:t>
            </a:r>
            <a:r>
              <a:rPr lang="en-US" sz="2000" b="0" cap="none" dirty="0">
                <a:latin typeface="Times New Roman" panose="02020603050405020304" pitchFamily="18" charset="0"/>
              </a:rPr>
              <a:t> </a:t>
            </a:r>
            <a:r>
              <a:rPr lang="en-US" sz="2000" b="0" cap="none" dirty="0" err="1">
                <a:latin typeface="Times New Roman" panose="02020603050405020304" pitchFamily="18" charset="0"/>
              </a:rPr>
              <a:t>dựng</a:t>
            </a:r>
            <a:r>
              <a:rPr lang="en-US" sz="2000" b="0" cap="none" dirty="0">
                <a:latin typeface="Times New Roman" panose="02020603050405020304" pitchFamily="18" charset="0"/>
              </a:rPr>
              <a:t> </a:t>
            </a:r>
            <a:r>
              <a:rPr lang="en-US" sz="2000" b="0" cap="none" dirty="0" err="1">
                <a:latin typeface="Times New Roman" panose="02020603050405020304" pitchFamily="18" charset="0"/>
              </a:rPr>
              <a:t>hệ</a:t>
            </a:r>
            <a:r>
              <a:rPr lang="en-US" sz="2000" b="0" cap="none" dirty="0">
                <a:latin typeface="Times New Roman" panose="02020603050405020304" pitchFamily="18" charset="0"/>
              </a:rPr>
              <a:t> </a:t>
            </a:r>
            <a:r>
              <a:rPr lang="en-US" sz="2000" b="0" cap="none" dirty="0" err="1">
                <a:latin typeface="Times New Roman" panose="02020603050405020304" pitchFamily="18" charset="0"/>
              </a:rPr>
              <a:t>thống</a:t>
            </a:r>
            <a:r>
              <a:rPr lang="en-US" sz="2000" b="0" cap="none" dirty="0">
                <a:latin typeface="Times New Roman" panose="02020603050405020304" pitchFamily="18" charset="0"/>
              </a:rPr>
              <a:t>. </a:t>
            </a:r>
            <a:r>
              <a:rPr lang="en-US" sz="2000" b="0" cap="none" dirty="0" err="1">
                <a:latin typeface="Times New Roman" panose="02020603050405020304" pitchFamily="18" charset="0"/>
              </a:rPr>
              <a:t>Hoạt</a:t>
            </a:r>
            <a:r>
              <a:rPr lang="en-US" sz="2000" b="0" cap="none" dirty="0">
                <a:latin typeface="Times New Roman" panose="02020603050405020304" pitchFamily="18" charset="0"/>
              </a:rPr>
              <a:t> </a:t>
            </a:r>
            <a:r>
              <a:rPr lang="en-US" sz="2000" b="0" cap="none" dirty="0" err="1">
                <a:latin typeface="Times New Roman" panose="02020603050405020304" pitchFamily="18" charset="0"/>
              </a:rPr>
              <a:t>động</a:t>
            </a:r>
            <a:r>
              <a:rPr lang="en-US" sz="2000" b="0" cap="none" dirty="0">
                <a:latin typeface="Times New Roman" panose="02020603050405020304" pitchFamily="18" charset="0"/>
              </a:rPr>
              <a:t> </a:t>
            </a:r>
            <a:r>
              <a:rPr lang="en-US" sz="2000" b="0" cap="none" dirty="0" err="1">
                <a:latin typeface="Times New Roman" panose="02020603050405020304" pitchFamily="18" charset="0"/>
              </a:rPr>
              <a:t>chính</a:t>
            </a:r>
            <a:r>
              <a:rPr lang="en-US" sz="2000" b="0" cap="none" dirty="0">
                <a:latin typeface="Times New Roman" panose="02020603050405020304" pitchFamily="18" charset="0"/>
              </a:rPr>
              <a:t> </a:t>
            </a:r>
            <a:r>
              <a:rPr lang="en-US" sz="2000" b="0" cap="none" dirty="0" err="1">
                <a:latin typeface="Times New Roman" panose="02020603050405020304" pitchFamily="18" charset="0"/>
              </a:rPr>
              <a:t>diễn</a:t>
            </a:r>
            <a:r>
              <a:rPr lang="en-US" sz="2000" b="0" cap="none" dirty="0">
                <a:latin typeface="Times New Roman" panose="02020603050405020304" pitchFamily="18" charset="0"/>
              </a:rPr>
              <a:t> </a:t>
            </a:r>
            <a:r>
              <a:rPr lang="en-US" sz="2000" b="0" cap="none" dirty="0" err="1">
                <a:latin typeface="Times New Roman" panose="02020603050405020304" pitchFamily="18" charset="0"/>
              </a:rPr>
              <a:t>ra</a:t>
            </a:r>
            <a:r>
              <a:rPr lang="en-US" sz="2000" b="0" cap="none" dirty="0">
                <a:latin typeface="Times New Roman" panose="02020603050405020304" pitchFamily="18" charset="0"/>
              </a:rPr>
              <a:t> </a:t>
            </a:r>
            <a:r>
              <a:rPr lang="en-US" sz="2000" b="0" cap="none" dirty="0" err="1">
                <a:latin typeface="Times New Roman" panose="02020603050405020304" pitchFamily="18" charset="0"/>
              </a:rPr>
              <a:t>trong</a:t>
            </a:r>
            <a:r>
              <a:rPr lang="en-US" sz="2000" b="0" cap="none" dirty="0">
                <a:latin typeface="Times New Roman" panose="02020603050405020304" pitchFamily="18" charset="0"/>
              </a:rPr>
              <a:t> </a:t>
            </a:r>
            <a:r>
              <a:rPr lang="en-US" sz="2000" b="0" cap="none" dirty="0" err="1">
                <a:latin typeface="Times New Roman" panose="02020603050405020304" pitchFamily="18" charset="0"/>
              </a:rPr>
              <a:t>quá</a:t>
            </a:r>
            <a:r>
              <a:rPr lang="en-US" sz="2000" b="0" cap="none" dirty="0">
                <a:latin typeface="Times New Roman" panose="02020603050405020304" pitchFamily="18" charset="0"/>
              </a:rPr>
              <a:t> </a:t>
            </a:r>
            <a:r>
              <a:rPr lang="en-US" sz="2000" b="0" cap="none" dirty="0" err="1">
                <a:latin typeface="Times New Roman" panose="02020603050405020304" pitchFamily="18" charset="0"/>
              </a:rPr>
              <a:t>trình</a:t>
            </a:r>
            <a:r>
              <a:rPr lang="en-US" sz="2000" b="0" cap="none" dirty="0">
                <a:latin typeface="Times New Roman" panose="02020603050405020304" pitchFamily="18" charset="0"/>
              </a:rPr>
              <a:t> </a:t>
            </a:r>
            <a:r>
              <a:rPr lang="en-US" sz="2000" b="0" cap="none" dirty="0" err="1">
                <a:latin typeface="Times New Roman" panose="02020603050405020304" pitchFamily="18" charset="0"/>
              </a:rPr>
              <a:t>thiết</a:t>
            </a:r>
            <a:r>
              <a:rPr lang="en-US" sz="2000" b="0" cap="none" dirty="0">
                <a:latin typeface="Times New Roman" panose="02020603050405020304" pitchFamily="18" charset="0"/>
              </a:rPr>
              <a:t> </a:t>
            </a:r>
            <a:r>
              <a:rPr lang="en-US" sz="2000" b="0" cap="none" dirty="0" err="1">
                <a:latin typeface="Times New Roman" panose="02020603050405020304" pitchFamily="18" charset="0"/>
              </a:rPr>
              <a:t>kế</a:t>
            </a:r>
            <a:r>
              <a:rPr lang="en-US" sz="2000" b="0" cap="none" dirty="0">
                <a:latin typeface="Times New Roman" panose="02020603050405020304" pitchFamily="18" charset="0"/>
              </a:rPr>
              <a:t> là </a:t>
            </a:r>
            <a:r>
              <a:rPr lang="en-US" sz="2000" b="0" cap="none" dirty="0" err="1">
                <a:latin typeface="Times New Roman" panose="02020603050405020304" pitchFamily="18" charset="0"/>
              </a:rPr>
              <a:t>phát</a:t>
            </a:r>
            <a:r>
              <a:rPr lang="en-US" sz="2000" b="0" cap="none" dirty="0">
                <a:latin typeface="Times New Roman" panose="02020603050405020304" pitchFamily="18" charset="0"/>
              </a:rPr>
              <a:t> </a:t>
            </a:r>
            <a:r>
              <a:rPr lang="en-US" sz="2000" b="0" cap="none" dirty="0" err="1">
                <a:latin typeface="Times New Roman" panose="02020603050405020304" pitchFamily="18" charset="0"/>
              </a:rPr>
              <a:t>triển</a:t>
            </a:r>
            <a:r>
              <a:rPr lang="en-US" sz="2000" b="0" cap="none" dirty="0">
                <a:latin typeface="Times New Roman" panose="02020603050405020304" pitchFamily="18" charset="0"/>
              </a:rPr>
              <a:t> </a:t>
            </a:r>
            <a:r>
              <a:rPr lang="en-US" sz="2000" b="0" cap="none" dirty="0" err="1">
                <a:latin typeface="Times New Roman" panose="02020603050405020304" pitchFamily="18" charset="0"/>
              </a:rPr>
              <a:t>tập</a:t>
            </a:r>
            <a:r>
              <a:rPr lang="en-US" sz="2000" b="0" cap="none" dirty="0">
                <a:latin typeface="Times New Roman" panose="02020603050405020304" pitchFamily="18" charset="0"/>
              </a:rPr>
              <a:t> </a:t>
            </a:r>
            <a:r>
              <a:rPr lang="en-US" sz="2000" b="0" cap="none" dirty="0" err="1">
                <a:latin typeface="Times New Roman" panose="02020603050405020304" pitchFamily="18" charset="0"/>
              </a:rPr>
              <a:t>hợp</a:t>
            </a:r>
            <a:r>
              <a:rPr lang="en-US" sz="2000" b="0" cap="none" dirty="0">
                <a:latin typeface="Times New Roman" panose="02020603050405020304" pitchFamily="18" charset="0"/>
              </a:rPr>
              <a:t> </a:t>
            </a:r>
            <a:r>
              <a:rPr lang="en-US" sz="2000" b="0" cap="none" dirty="0" err="1">
                <a:latin typeface="Times New Roman" panose="02020603050405020304" pitchFamily="18" charset="0"/>
              </a:rPr>
              <a:t>các</a:t>
            </a:r>
            <a:r>
              <a:rPr lang="en-US" sz="2000" b="0" cap="none" dirty="0">
                <a:latin typeface="Times New Roman" panose="02020603050405020304" pitchFamily="18" charset="0"/>
              </a:rPr>
              <a:t> </a:t>
            </a:r>
            <a:r>
              <a:rPr lang="en-US" sz="2000" b="0" cap="none" dirty="0" err="1">
                <a:latin typeface="Times New Roman" panose="02020603050405020304" pitchFamily="18" charset="0"/>
              </a:rPr>
              <a:t>biểu</a:t>
            </a:r>
            <a:r>
              <a:rPr lang="en-US" sz="2000" b="0" cap="none" dirty="0">
                <a:latin typeface="Times New Roman" panose="02020603050405020304" pitchFamily="18" charset="0"/>
              </a:rPr>
              <a:t> </a:t>
            </a:r>
            <a:r>
              <a:rPr lang="en-US" sz="2000" b="0" cap="none" dirty="0" err="1">
                <a:latin typeface="Times New Roman" panose="02020603050405020304" pitchFamily="18" charset="0"/>
              </a:rPr>
              <a:t>diễn</a:t>
            </a:r>
            <a:r>
              <a:rPr lang="en-US" sz="2000" b="0" cap="none" dirty="0">
                <a:latin typeface="Times New Roman" panose="02020603050405020304" pitchFamily="18" charset="0"/>
              </a:rPr>
              <a:t> </a:t>
            </a:r>
            <a:r>
              <a:rPr lang="en-US" sz="2000" b="0" cap="none" dirty="0" err="1">
                <a:latin typeface="Times New Roman" panose="02020603050405020304" pitchFamily="18" charset="0"/>
              </a:rPr>
              <a:t>từ</a:t>
            </a:r>
            <a:r>
              <a:rPr lang="en-US" sz="2000" b="0" cap="none" dirty="0">
                <a:latin typeface="Times New Roman" panose="02020603050405020304" pitchFamily="18" charset="0"/>
              </a:rPr>
              <a:t> </a:t>
            </a:r>
            <a:r>
              <a:rPr lang="en-US" sz="2000" b="0" cap="none" dirty="0" err="1">
                <a:latin typeface="Times New Roman" panose="02020603050405020304" pitchFamily="18" charset="0"/>
              </a:rPr>
              <a:t>phân</a:t>
            </a:r>
            <a:r>
              <a:rPr lang="en-US" sz="2000" b="0" cap="none" dirty="0">
                <a:latin typeface="Times New Roman" panose="02020603050405020304" pitchFamily="18" charset="0"/>
              </a:rPr>
              <a:t> </a:t>
            </a:r>
            <a:r>
              <a:rPr lang="en-US" sz="2000" b="0" cap="none" dirty="0" err="1">
                <a:latin typeface="Times New Roman" panose="02020603050405020304" pitchFamily="18" charset="0"/>
              </a:rPr>
              <a:t>tích</a:t>
            </a:r>
            <a:r>
              <a:rPr lang="en-US" sz="2000" b="0" cap="none" dirty="0">
                <a:latin typeface="Times New Roman" panose="02020603050405020304" pitchFamily="18" charset="0"/>
              </a:rPr>
              <a:t> </a:t>
            </a:r>
            <a:r>
              <a:rPr lang="en-US" sz="2000" b="0" cap="none" dirty="0" err="1">
                <a:latin typeface="Times New Roman" panose="02020603050405020304" pitchFamily="18" charset="0"/>
              </a:rPr>
              <a:t>thành</a:t>
            </a:r>
            <a:r>
              <a:rPr lang="en-US" sz="2000" b="0" cap="none" dirty="0">
                <a:latin typeface="Times New Roman" panose="02020603050405020304" pitchFamily="18" charset="0"/>
              </a:rPr>
              <a:t> </a:t>
            </a:r>
            <a:r>
              <a:rPr lang="en-US" sz="2000" b="0" cap="none" dirty="0" err="1">
                <a:latin typeface="Times New Roman" panose="02020603050405020304" pitchFamily="18" charset="0"/>
              </a:rPr>
              <a:t>các</a:t>
            </a:r>
            <a:r>
              <a:rPr lang="en-US" sz="2000" b="0" cap="none" dirty="0">
                <a:latin typeface="Times New Roman" panose="02020603050405020304" pitchFamily="18" charset="0"/>
              </a:rPr>
              <a:t> </a:t>
            </a:r>
            <a:r>
              <a:rPr lang="en-US" sz="2000" b="0" cap="none" dirty="0" err="1">
                <a:latin typeface="Times New Roman" panose="02020603050405020304" pitchFamily="18" charset="0"/>
              </a:rPr>
              <a:t>biểu</a:t>
            </a:r>
            <a:r>
              <a:rPr lang="en-US" sz="2000" b="0" cap="none" dirty="0">
                <a:latin typeface="Times New Roman" panose="02020603050405020304" pitchFamily="18" charset="0"/>
              </a:rPr>
              <a:t> </a:t>
            </a:r>
            <a:r>
              <a:rPr lang="en-US" sz="2000" b="0" cap="none" dirty="0" err="1">
                <a:latin typeface="Times New Roman" panose="02020603050405020304" pitchFamily="18" charset="0"/>
              </a:rPr>
              <a:t>diễn</a:t>
            </a:r>
            <a:r>
              <a:rPr lang="en-US" sz="2000" b="0" cap="none" dirty="0">
                <a:latin typeface="Times New Roman" panose="02020603050405020304" pitchFamily="18" charset="0"/>
              </a:rPr>
              <a:t> </a:t>
            </a:r>
            <a:r>
              <a:rPr lang="en-US" sz="2000" b="0" cap="none" dirty="0" err="1">
                <a:latin typeface="Times New Roman" panose="02020603050405020304" pitchFamily="18" charset="0"/>
              </a:rPr>
              <a:t>thiết</a:t>
            </a:r>
            <a:r>
              <a:rPr lang="en-US" sz="2000" b="0" cap="none" dirty="0">
                <a:latin typeface="Times New Roman" panose="02020603050405020304" pitchFamily="18" charset="0"/>
              </a:rPr>
              <a:t> </a:t>
            </a:r>
            <a:r>
              <a:rPr lang="en-US" sz="2000" b="0" cap="none" dirty="0" err="1">
                <a:latin typeface="Times New Roman" panose="02020603050405020304" pitchFamily="18" charset="0"/>
              </a:rPr>
              <a:t>kế</a:t>
            </a:r>
            <a:r>
              <a:rPr lang="en-US" sz="2000" b="0" cap="none" dirty="0">
                <a:latin typeface="Times New Roman" panose="02020603050405020304" pitchFamily="18" charset="0"/>
              </a:rPr>
              <a:t>.</a:t>
            </a:r>
            <a:br>
              <a:rPr lang="en-US" sz="2000" b="0" dirty="0">
                <a:latin typeface="Times New Roman" panose="02020603050405020304" pitchFamily="18" charset="0"/>
              </a:rPr>
            </a:br>
            <a:endParaRPr lang="en-US" sz="2000" b="0" dirty="0"/>
          </a:p>
        </p:txBody>
      </p:sp>
      <p:sp>
        <p:nvSpPr>
          <p:cNvPr id="6" name="TextBox 5">
            <a:extLst>
              <a:ext uri="{FF2B5EF4-FFF2-40B4-BE49-F238E27FC236}">
                <a16:creationId xmlns:a16="http://schemas.microsoft.com/office/drawing/2014/main" id="{036DA41B-AC2B-EC68-B17E-6F99DEAB297F}"/>
              </a:ext>
            </a:extLst>
          </p:cNvPr>
          <p:cNvSpPr txBox="1"/>
          <p:nvPr/>
        </p:nvSpPr>
        <p:spPr>
          <a:xfrm>
            <a:off x="789306" y="2622819"/>
            <a:ext cx="7435516" cy="2767809"/>
          </a:xfrm>
          <a:prstGeom prst="rect">
            <a:avLst/>
          </a:prstGeom>
          <a:noFill/>
        </p:spPr>
        <p:txBody>
          <a:bodyPr wrap="square">
            <a:spAutoFit/>
          </a:bodyPr>
          <a:lstStyle/>
          <a:p>
            <a:pPr>
              <a:lnSpc>
                <a:spcPct val="107000"/>
              </a:lnSpc>
              <a:spcAft>
                <a:spcPts val="800"/>
              </a:spcAft>
            </a:pPr>
            <a:r>
              <a:rPr lang="en-US" sz="1800" b="1"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MỤC TIÊU</a:t>
            </a:r>
            <a:endPar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800" dirty="0" err="1">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Hiểu</a:t>
            </a:r>
            <a:r>
              <a:rPr lang="en-US" sz="18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quá</a:t>
            </a:r>
            <a:r>
              <a:rPr lang="en-US" sz="18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trình</a:t>
            </a:r>
            <a:r>
              <a:rPr lang="en-US" sz="18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xác</a:t>
            </a:r>
            <a:r>
              <a:rPr lang="en-US" sz="18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minh</a:t>
            </a:r>
            <a:r>
              <a:rPr lang="en-US" sz="18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xác</a:t>
            </a:r>
            <a:r>
              <a:rPr lang="en-US" sz="18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thực</a:t>
            </a:r>
            <a:r>
              <a:rPr lang="en-US" sz="18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mô</a:t>
            </a:r>
            <a:r>
              <a:rPr lang="en-US" sz="18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18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phân</a:t>
            </a:r>
            <a:r>
              <a:rPr lang="en-US" sz="18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tích</a:t>
            </a:r>
            <a:r>
              <a:rPr lang="en-US" sz="18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800" dirty="0" err="1">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Hiểu</a:t>
            </a:r>
            <a:r>
              <a:rPr lang="en-US" sz="18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quá</a:t>
            </a:r>
            <a:r>
              <a:rPr lang="en-US" sz="18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trình</a:t>
            </a:r>
            <a:r>
              <a:rPr lang="en-US" sz="18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chuyển</a:t>
            </a:r>
            <a:r>
              <a:rPr lang="en-US" sz="18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đổi</a:t>
            </a:r>
            <a:r>
              <a:rPr lang="en-US" sz="18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18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phân</a:t>
            </a:r>
            <a:r>
              <a:rPr lang="en-US" sz="18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tích</a:t>
            </a:r>
            <a:r>
              <a:rPr lang="en-US" sz="18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 sang </a:t>
            </a:r>
            <a:r>
              <a:rPr lang="en-US" sz="1800" dirty="0" err="1">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thiết</a:t>
            </a:r>
            <a:r>
              <a:rPr lang="en-US" sz="18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kế</a:t>
            </a:r>
            <a:r>
              <a:rPr lang="en-US" sz="18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800" dirty="0" err="1">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Hiểu</a:t>
            </a:r>
            <a:r>
              <a:rPr lang="en-US" sz="18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18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18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8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phân</a:t>
            </a:r>
            <a:r>
              <a:rPr lang="en-US" sz="18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lớp</a:t>
            </a:r>
            <a:r>
              <a:rPr lang="en-US" sz="18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phân</a:t>
            </a:r>
            <a:r>
              <a:rPr lang="en-US" sz="18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đoạn</a:t>
            </a:r>
            <a:r>
              <a:rPr lang="en-US" sz="18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lớp</a:t>
            </a:r>
            <a:r>
              <a:rPr lang="en-US" sz="18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8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Có </a:t>
            </a:r>
            <a:r>
              <a:rPr lang="en-US" sz="1800" dirty="0" err="1">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tạo</a:t>
            </a:r>
            <a:r>
              <a:rPr lang="en-US" sz="18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sơ</a:t>
            </a:r>
            <a:r>
              <a:rPr lang="en-US" sz="18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đồ</a:t>
            </a:r>
            <a:r>
              <a:rPr lang="en-US" sz="18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gói</a:t>
            </a:r>
            <a:r>
              <a:rPr lang="en-US" sz="18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 (package diagrams).</a:t>
            </a:r>
            <a:endPar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8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Quen </a:t>
            </a:r>
            <a:r>
              <a:rPr lang="en-US" sz="1800" dirty="0" err="1">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8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 với </a:t>
            </a:r>
            <a:r>
              <a:rPr lang="en-US" sz="1800" dirty="0" err="1">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phương</a:t>
            </a:r>
            <a:r>
              <a:rPr lang="en-US" sz="18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án</a:t>
            </a:r>
            <a:r>
              <a:rPr lang="en-US" sz="18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thiết</a:t>
            </a:r>
            <a:r>
              <a:rPr lang="en-US" sz="18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kế</a:t>
            </a:r>
            <a:r>
              <a:rPr lang="en-US" sz="18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tùy</a:t>
            </a:r>
            <a:r>
              <a:rPr lang="en-US" sz="18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chỉnh</a:t>
            </a:r>
            <a:r>
              <a:rPr lang="en-US" sz="18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đóng</a:t>
            </a:r>
            <a:r>
              <a:rPr lang="en-US" sz="18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gói</a:t>
            </a:r>
            <a:r>
              <a:rPr lang="en-US" sz="18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thuê</a:t>
            </a:r>
            <a:r>
              <a:rPr lang="en-US" sz="18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ngoài</a:t>
            </a:r>
            <a:r>
              <a:rPr lang="en-US" sz="18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8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Có </a:t>
            </a:r>
            <a:r>
              <a:rPr lang="en-US" sz="1800" dirty="0" err="1">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tạo</a:t>
            </a:r>
            <a:r>
              <a:rPr lang="en-US" sz="18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 ma </a:t>
            </a:r>
            <a:r>
              <a:rPr lang="en-US" sz="1800" dirty="0" err="1">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trận</a:t>
            </a:r>
            <a:r>
              <a:rPr lang="en-US" sz="18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phương</a:t>
            </a:r>
            <a:r>
              <a:rPr lang="en-US" sz="18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án</a:t>
            </a:r>
            <a:r>
              <a:rPr lang="en-US" sz="18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thay</a:t>
            </a:r>
            <a:r>
              <a:rPr lang="en-US" sz="18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rPr>
              <a:t> thế.</a:t>
            </a:r>
            <a:endParaRPr lang="en-US" sz="18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906491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2E339BF-E6D7-DD0E-AF02-6813852EE723}"/>
              </a:ext>
            </a:extLst>
          </p:cNvPr>
          <p:cNvSpPr>
            <a:spLocks noGrp="1"/>
          </p:cNvSpPr>
          <p:nvPr>
            <p:ph idx="1"/>
          </p:nvPr>
        </p:nvSpPr>
        <p:spPr>
          <a:xfrm>
            <a:off x="836446" y="552203"/>
            <a:ext cx="10312818" cy="2233233"/>
          </a:xfrm>
        </p:spPr>
        <p:txBody>
          <a:bodyPr/>
          <a:lstStyle/>
          <a:p>
            <a:r>
              <a:rPr lang="en-US" sz="2800" b="1" dirty="0"/>
              <a:t>2. XÁC MINH VÀ XÁC THỰC CÁC MÔ HÌNH PHÂN TÍCH</a:t>
            </a:r>
            <a:endParaRPr lang="en-US" b="1" dirty="0"/>
          </a:p>
          <a:p>
            <a:pPr marL="338328" lvl="2" indent="0">
              <a:buNone/>
            </a:pPr>
            <a:r>
              <a:rPr lang="en-US" dirty="0"/>
              <a:t>A. </a:t>
            </a:r>
            <a:r>
              <a:rPr lang="en-US" dirty="0" err="1"/>
              <a:t>Cân</a:t>
            </a:r>
            <a:r>
              <a:rPr lang="en-US" dirty="0"/>
              <a:t> </a:t>
            </a:r>
            <a:r>
              <a:rPr lang="en-US" dirty="0" err="1"/>
              <a:t>bằng</a:t>
            </a:r>
            <a:r>
              <a:rPr lang="en-US" dirty="0"/>
              <a:t> </a:t>
            </a:r>
            <a:r>
              <a:rPr lang="en-US" dirty="0" err="1"/>
              <a:t>các</a:t>
            </a:r>
            <a:r>
              <a:rPr lang="en-US" dirty="0"/>
              <a:t> </a:t>
            </a:r>
            <a:r>
              <a:rPr lang="en-US" dirty="0" err="1"/>
              <a:t>mô</a:t>
            </a:r>
            <a:r>
              <a:rPr lang="en-US" dirty="0"/>
              <a:t> </a:t>
            </a:r>
            <a:r>
              <a:rPr lang="en-US" dirty="0" err="1"/>
              <a:t>hình</a:t>
            </a:r>
            <a:r>
              <a:rPr lang="en-US" dirty="0"/>
              <a:t> </a:t>
            </a:r>
            <a:r>
              <a:rPr lang="en-US" dirty="0" err="1"/>
              <a:t>chức</a:t>
            </a:r>
            <a:r>
              <a:rPr lang="en-US" dirty="0"/>
              <a:t> </a:t>
            </a:r>
            <a:r>
              <a:rPr lang="en-US" dirty="0" err="1"/>
              <a:t>năng</a:t>
            </a:r>
            <a:r>
              <a:rPr lang="en-US" dirty="0"/>
              <a:t> </a:t>
            </a:r>
            <a:r>
              <a:rPr lang="en-US" dirty="0" err="1"/>
              <a:t>và</a:t>
            </a:r>
            <a:r>
              <a:rPr lang="en-US" dirty="0"/>
              <a:t> </a:t>
            </a:r>
            <a:r>
              <a:rPr lang="en-US" dirty="0" err="1"/>
              <a:t>cấu</a:t>
            </a:r>
            <a:r>
              <a:rPr lang="en-US" dirty="0"/>
              <a:t> </a:t>
            </a:r>
            <a:r>
              <a:rPr lang="en-US" dirty="0" err="1"/>
              <a:t>trúc</a:t>
            </a:r>
            <a:endParaRPr lang="en-US" dirty="0"/>
          </a:p>
          <a:p>
            <a:endParaRPr lang="en-US" b="1" dirty="0"/>
          </a:p>
        </p:txBody>
      </p:sp>
      <p:sp>
        <p:nvSpPr>
          <p:cNvPr id="4" name="TextBox 3">
            <a:extLst>
              <a:ext uri="{FF2B5EF4-FFF2-40B4-BE49-F238E27FC236}">
                <a16:creationId xmlns:a16="http://schemas.microsoft.com/office/drawing/2014/main" id="{80193972-C249-6932-25E8-1BACDA8B338B}"/>
              </a:ext>
            </a:extLst>
          </p:cNvPr>
          <p:cNvSpPr txBox="1"/>
          <p:nvPr/>
        </p:nvSpPr>
        <p:spPr>
          <a:xfrm>
            <a:off x="1042736" y="1939483"/>
            <a:ext cx="9703218" cy="1477328"/>
          </a:xfrm>
          <a:prstGeom prst="rect">
            <a:avLst/>
          </a:prstGeom>
          <a:noFill/>
        </p:spPr>
        <p:txBody>
          <a:bodyPr wrap="square">
            <a:spAutoFit/>
          </a:bodyPr>
          <a:lstStyle/>
          <a:p>
            <a:pPr marL="285750" indent="-285750">
              <a:buFont typeface="Arial" panose="020B0604020202020204" pitchFamily="34" charset="0"/>
              <a:buChar char="•"/>
            </a:pPr>
            <a:r>
              <a:rPr lang="en-US" sz="1800" dirty="0" err="1">
                <a:solidFill>
                  <a:schemeClr val="accent6"/>
                </a:solidFill>
                <a:effectLst/>
                <a:latin typeface="Times New Roman" panose="02020603050405020304" pitchFamily="18" charset="0"/>
                <a:ea typeface="Times New Roman" panose="02020603050405020304" pitchFamily="18" charset="0"/>
              </a:rPr>
              <a:t>Mỗi</a:t>
            </a:r>
            <a:r>
              <a:rPr lang="en-US" sz="1800" dirty="0">
                <a:solidFill>
                  <a:schemeClr val="accent6"/>
                </a:solidFill>
                <a:effectLst/>
                <a:latin typeface="Times New Roman" panose="02020603050405020304" pitchFamily="18" charset="0"/>
                <a:ea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rPr>
              <a:t>lớp</a:t>
            </a:r>
            <a:r>
              <a:rPr lang="en-US" sz="1800" dirty="0">
                <a:solidFill>
                  <a:schemeClr val="accent6"/>
                </a:solidFill>
                <a:effectLst/>
                <a:latin typeface="Times New Roman" panose="02020603050405020304" pitchFamily="18" charset="0"/>
                <a:ea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rPr>
              <a:t>trong</a:t>
            </a:r>
            <a:r>
              <a:rPr lang="en-US" sz="1800" dirty="0">
                <a:solidFill>
                  <a:schemeClr val="accent6"/>
                </a:solidFill>
                <a:effectLst/>
                <a:latin typeface="Times New Roman" panose="02020603050405020304" pitchFamily="18" charset="0"/>
                <a:ea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rPr>
              <a:t>sơ</a:t>
            </a:r>
            <a:r>
              <a:rPr lang="en-US" sz="1800" dirty="0">
                <a:solidFill>
                  <a:schemeClr val="accent6"/>
                </a:solidFill>
                <a:effectLst/>
                <a:latin typeface="Times New Roman" panose="02020603050405020304" pitchFamily="18" charset="0"/>
                <a:ea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rPr>
              <a:t>đồ</a:t>
            </a:r>
            <a:r>
              <a:rPr lang="en-US" sz="1800" dirty="0">
                <a:solidFill>
                  <a:schemeClr val="accent6"/>
                </a:solidFill>
                <a:effectLst/>
                <a:latin typeface="Times New Roman" panose="02020603050405020304" pitchFamily="18" charset="0"/>
                <a:ea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rPr>
              <a:t>lớp</a:t>
            </a:r>
            <a:r>
              <a:rPr lang="en-US" sz="1800" dirty="0">
                <a:solidFill>
                  <a:schemeClr val="accent6"/>
                </a:solidFill>
                <a:effectLst/>
                <a:latin typeface="Times New Roman" panose="02020603050405020304" pitchFamily="18" charset="0"/>
                <a:ea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rPr>
              <a:t>và</a:t>
            </a:r>
            <a:r>
              <a:rPr lang="en-US" sz="1800" dirty="0">
                <a:solidFill>
                  <a:schemeClr val="accent6"/>
                </a:solidFill>
                <a:effectLst/>
                <a:latin typeface="Times New Roman" panose="02020603050405020304" pitchFamily="18" charset="0"/>
                <a:ea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rPr>
              <a:t>mỗi</a:t>
            </a:r>
            <a:r>
              <a:rPr lang="en-US" sz="1800" dirty="0">
                <a:solidFill>
                  <a:schemeClr val="accent6"/>
                </a:solidFill>
                <a:effectLst/>
                <a:latin typeface="Times New Roman" panose="02020603050405020304" pitchFamily="18" charset="0"/>
                <a:ea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rPr>
              <a:t>thẻ</a:t>
            </a:r>
            <a:r>
              <a:rPr lang="en-US" sz="1800" dirty="0">
                <a:solidFill>
                  <a:schemeClr val="accent6"/>
                </a:solidFill>
                <a:effectLst/>
                <a:latin typeface="Times New Roman" panose="02020603050405020304" pitchFamily="18" charset="0"/>
                <a:ea typeface="Times New Roman" panose="02020603050405020304" pitchFamily="18" charset="0"/>
              </a:rPr>
              <a:t> CRC </a:t>
            </a:r>
            <a:r>
              <a:rPr lang="en-US" sz="1800" dirty="0" err="1">
                <a:solidFill>
                  <a:schemeClr val="accent6"/>
                </a:solidFill>
                <a:effectLst/>
                <a:latin typeface="Times New Roman" panose="02020603050405020304" pitchFamily="18" charset="0"/>
                <a:ea typeface="Times New Roman" panose="02020603050405020304" pitchFamily="18" charset="0"/>
              </a:rPr>
              <a:t>phải</a:t>
            </a:r>
            <a:r>
              <a:rPr lang="en-US" sz="1800" dirty="0">
                <a:solidFill>
                  <a:schemeClr val="accent6"/>
                </a:solidFill>
                <a:effectLst/>
                <a:latin typeface="Times New Roman" panose="02020603050405020304" pitchFamily="18" charset="0"/>
                <a:ea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rPr>
              <a:t>liên</a:t>
            </a:r>
            <a:r>
              <a:rPr lang="en-US" sz="1800" dirty="0">
                <a:solidFill>
                  <a:schemeClr val="accent6"/>
                </a:solidFill>
                <a:effectLst/>
                <a:latin typeface="Times New Roman" panose="02020603050405020304" pitchFamily="18" charset="0"/>
                <a:ea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rPr>
              <a:t>quan</a:t>
            </a:r>
            <a:r>
              <a:rPr lang="en-US" sz="1800" dirty="0">
                <a:solidFill>
                  <a:schemeClr val="accent6"/>
                </a:solidFill>
                <a:effectLst/>
                <a:latin typeface="Times New Roman" panose="02020603050405020304" pitchFamily="18" charset="0"/>
                <a:ea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rPr>
              <a:t>đến</a:t>
            </a:r>
            <a:r>
              <a:rPr lang="en-US" sz="1800" dirty="0">
                <a:solidFill>
                  <a:schemeClr val="accent6"/>
                </a:solidFill>
                <a:effectLst/>
                <a:latin typeface="Times New Roman" panose="02020603050405020304" pitchFamily="18" charset="0"/>
                <a:ea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rPr>
              <a:t>ít</a:t>
            </a:r>
            <a:r>
              <a:rPr lang="en-US" sz="1800" dirty="0">
                <a:solidFill>
                  <a:schemeClr val="accent6"/>
                </a:solidFill>
                <a:effectLst/>
                <a:latin typeface="Times New Roman" panose="02020603050405020304" pitchFamily="18" charset="0"/>
                <a:ea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rPr>
              <a:t>nhất</a:t>
            </a:r>
            <a:r>
              <a:rPr lang="en-US" sz="1800" dirty="0">
                <a:solidFill>
                  <a:schemeClr val="accent6"/>
                </a:solidFill>
                <a:effectLst/>
                <a:latin typeface="Times New Roman" panose="02020603050405020304" pitchFamily="18" charset="0"/>
                <a:ea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rPr>
              <a:t>một</a:t>
            </a:r>
            <a:r>
              <a:rPr lang="en-US" sz="1800" dirty="0">
                <a:solidFill>
                  <a:schemeClr val="accent6"/>
                </a:solidFill>
                <a:effectLst/>
                <a:latin typeface="Times New Roman" panose="02020603050405020304" pitchFamily="18" charset="0"/>
                <a:ea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rPr>
              <a:t>trường</a:t>
            </a:r>
            <a:r>
              <a:rPr lang="en-US" sz="1800" dirty="0">
                <a:solidFill>
                  <a:schemeClr val="accent6"/>
                </a:solidFill>
                <a:effectLst/>
                <a:latin typeface="Times New Roman" panose="02020603050405020304" pitchFamily="18" charset="0"/>
                <a:ea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rPr>
              <a:t>hợp</a:t>
            </a:r>
            <a:r>
              <a:rPr lang="en-US" sz="1800" dirty="0">
                <a:solidFill>
                  <a:schemeClr val="accent6"/>
                </a:solidFill>
                <a:effectLst/>
                <a:latin typeface="Times New Roman" panose="02020603050405020304" pitchFamily="18" charset="0"/>
                <a:ea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rPr>
              <a:t>sử</a:t>
            </a:r>
            <a:r>
              <a:rPr lang="en-US" sz="1800" dirty="0">
                <a:solidFill>
                  <a:schemeClr val="accent6"/>
                </a:solidFill>
                <a:effectLst/>
                <a:latin typeface="Times New Roman" panose="02020603050405020304" pitchFamily="18" charset="0"/>
                <a:ea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rPr>
              <a:t>dụng</a:t>
            </a:r>
            <a:r>
              <a:rPr lang="en-US" sz="1800" dirty="0">
                <a:solidFill>
                  <a:schemeClr val="accent6"/>
                </a:solidFill>
                <a:effectLst/>
                <a:latin typeface="Times New Roman" panose="02020603050405020304" pitchFamily="18" charset="0"/>
                <a:ea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rPr>
              <a:t>và</a:t>
            </a:r>
            <a:r>
              <a:rPr lang="en-US" sz="1800" dirty="0">
                <a:solidFill>
                  <a:schemeClr val="accent6"/>
                </a:solidFill>
                <a:effectLst/>
                <a:latin typeface="Times New Roman" panose="02020603050405020304" pitchFamily="18" charset="0"/>
                <a:ea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rPr>
              <a:t>ngược</a:t>
            </a:r>
            <a:r>
              <a:rPr lang="en-US" sz="1800" dirty="0">
                <a:solidFill>
                  <a:schemeClr val="accent6"/>
                </a:solidFill>
                <a:effectLst/>
                <a:latin typeface="Times New Roman" panose="02020603050405020304" pitchFamily="18" charset="0"/>
                <a:ea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rPr>
              <a:t>lại</a:t>
            </a:r>
            <a:endParaRPr lang="en-US" sz="1800" dirty="0">
              <a:solidFill>
                <a:schemeClr val="accent6"/>
              </a:solidFill>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endParaRPr lang="en-US" sz="1800" dirty="0">
              <a:solidFill>
                <a:schemeClr val="accent6"/>
              </a:solidFill>
              <a:effectLst/>
              <a:latin typeface="Times New Roman" panose="02020603050405020304" pitchFamily="18" charset="0"/>
              <a:ea typeface="Times New Roman" panose="02020603050405020304" pitchFamily="18" charset="0"/>
            </a:endParaRPr>
          </a:p>
          <a:p>
            <a:endParaRPr lang="en-US" dirty="0">
              <a:solidFill>
                <a:schemeClr val="accent6"/>
              </a:solidFill>
            </a:endParaRPr>
          </a:p>
          <a:p>
            <a:endParaRPr lang="en-US" dirty="0">
              <a:solidFill>
                <a:schemeClr val="accent6"/>
              </a:solidFill>
            </a:endParaRPr>
          </a:p>
        </p:txBody>
      </p:sp>
      <p:pic>
        <p:nvPicPr>
          <p:cNvPr id="2" name="Picture 1">
            <a:extLst>
              <a:ext uri="{FF2B5EF4-FFF2-40B4-BE49-F238E27FC236}">
                <a16:creationId xmlns:a16="http://schemas.microsoft.com/office/drawing/2014/main" id="{07CEBA0B-C2AB-6238-E599-73D893E13648}"/>
              </a:ext>
            </a:extLst>
          </p:cNvPr>
          <p:cNvPicPr>
            <a:picLocks noChangeAspect="1"/>
          </p:cNvPicPr>
          <p:nvPr/>
        </p:nvPicPr>
        <p:blipFill>
          <a:blip r:embed="rId3"/>
          <a:stretch>
            <a:fillRect/>
          </a:stretch>
        </p:blipFill>
        <p:spPr>
          <a:xfrm>
            <a:off x="4641308" y="2758233"/>
            <a:ext cx="3874557" cy="3821674"/>
          </a:xfrm>
          <a:prstGeom prst="rect">
            <a:avLst/>
          </a:prstGeom>
        </p:spPr>
      </p:pic>
      <p:pic>
        <p:nvPicPr>
          <p:cNvPr id="5" name="Picture 4">
            <a:extLst>
              <a:ext uri="{FF2B5EF4-FFF2-40B4-BE49-F238E27FC236}">
                <a16:creationId xmlns:a16="http://schemas.microsoft.com/office/drawing/2014/main" id="{6D6AD15D-F1D1-F195-774A-3FDF3B0648E5}"/>
              </a:ext>
            </a:extLst>
          </p:cNvPr>
          <p:cNvPicPr>
            <a:picLocks noChangeAspect="1"/>
          </p:cNvPicPr>
          <p:nvPr/>
        </p:nvPicPr>
        <p:blipFill>
          <a:blip r:embed="rId4"/>
          <a:stretch>
            <a:fillRect/>
          </a:stretch>
        </p:blipFill>
        <p:spPr>
          <a:xfrm>
            <a:off x="915800" y="3064212"/>
            <a:ext cx="3598572" cy="3243217"/>
          </a:xfrm>
          <a:prstGeom prst="rect">
            <a:avLst/>
          </a:prstGeom>
        </p:spPr>
      </p:pic>
      <p:pic>
        <p:nvPicPr>
          <p:cNvPr id="6" name="Picture 5">
            <a:extLst>
              <a:ext uri="{FF2B5EF4-FFF2-40B4-BE49-F238E27FC236}">
                <a16:creationId xmlns:a16="http://schemas.microsoft.com/office/drawing/2014/main" id="{2E0D5A92-56E3-A6D5-980E-FB70E438BDA1}"/>
              </a:ext>
            </a:extLst>
          </p:cNvPr>
          <p:cNvPicPr>
            <a:picLocks noChangeAspect="1"/>
          </p:cNvPicPr>
          <p:nvPr/>
        </p:nvPicPr>
        <p:blipFill>
          <a:blip r:embed="rId5"/>
          <a:stretch>
            <a:fillRect/>
          </a:stretch>
        </p:blipFill>
        <p:spPr>
          <a:xfrm>
            <a:off x="8604651" y="2751529"/>
            <a:ext cx="3136634" cy="3778006"/>
          </a:xfrm>
          <a:prstGeom prst="rect">
            <a:avLst/>
          </a:prstGeom>
        </p:spPr>
      </p:pic>
    </p:spTree>
    <p:extLst>
      <p:ext uri="{BB962C8B-B14F-4D97-AF65-F5344CB8AC3E}">
        <p14:creationId xmlns:p14="http://schemas.microsoft.com/office/powerpoint/2010/main" val="295292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0"/>
          </p:nvPr>
        </p:nvSpPr>
        <p:spPr>
          <a:xfrm>
            <a:off x="10358437" y="457199"/>
            <a:ext cx="1067589" cy="471489"/>
          </a:xfrm>
        </p:spPr>
        <p:txBody>
          <a:bodyPr/>
          <a:lstStyle/>
          <a:p>
            <a:fld id="{48F63A3B-78C7-47BE-AE5E-E10140E04643}" type="slidenum">
              <a:rPr lang="en-US" b="1" smtClean="0"/>
              <a:pPr/>
              <a:t>5</a:t>
            </a:fld>
            <a:endParaRPr lang="en-US" b="1" dirty="0"/>
          </a:p>
        </p:txBody>
      </p:sp>
      <p:pic>
        <p:nvPicPr>
          <p:cNvPr id="7" name="Picture 6">
            <a:extLst>
              <a:ext uri="{FF2B5EF4-FFF2-40B4-BE49-F238E27FC236}">
                <a16:creationId xmlns:a16="http://schemas.microsoft.com/office/drawing/2014/main" id="{9AFD830F-C725-A531-A0C5-1F3C968A4589}"/>
              </a:ext>
            </a:extLst>
          </p:cNvPr>
          <p:cNvPicPr>
            <a:picLocks noChangeAspect="1"/>
          </p:cNvPicPr>
          <p:nvPr/>
        </p:nvPicPr>
        <p:blipFill>
          <a:blip r:embed="rId3"/>
          <a:stretch>
            <a:fillRect/>
          </a:stretch>
        </p:blipFill>
        <p:spPr>
          <a:xfrm>
            <a:off x="74143" y="3306108"/>
            <a:ext cx="3476449" cy="3429000"/>
          </a:xfrm>
          <a:prstGeom prst="rect">
            <a:avLst/>
          </a:prstGeom>
        </p:spPr>
      </p:pic>
      <p:pic>
        <p:nvPicPr>
          <p:cNvPr id="10" name="Picture 9">
            <a:extLst>
              <a:ext uri="{FF2B5EF4-FFF2-40B4-BE49-F238E27FC236}">
                <a16:creationId xmlns:a16="http://schemas.microsoft.com/office/drawing/2014/main" id="{4E8E7845-F9FA-9E49-4038-5E7063AE1F24}"/>
              </a:ext>
            </a:extLst>
          </p:cNvPr>
          <p:cNvPicPr>
            <a:picLocks noChangeAspect="1"/>
          </p:cNvPicPr>
          <p:nvPr/>
        </p:nvPicPr>
        <p:blipFill>
          <a:blip r:embed="rId4"/>
          <a:stretch>
            <a:fillRect/>
          </a:stretch>
        </p:blipFill>
        <p:spPr>
          <a:xfrm>
            <a:off x="194321" y="122892"/>
            <a:ext cx="3334609" cy="3005320"/>
          </a:xfrm>
          <a:prstGeom prst="rect">
            <a:avLst/>
          </a:prstGeom>
        </p:spPr>
      </p:pic>
      <p:pic>
        <p:nvPicPr>
          <p:cNvPr id="12" name="Picture 11">
            <a:extLst>
              <a:ext uri="{FF2B5EF4-FFF2-40B4-BE49-F238E27FC236}">
                <a16:creationId xmlns:a16="http://schemas.microsoft.com/office/drawing/2014/main" id="{B22999E4-5858-C42A-1BD6-749BFAE8DD29}"/>
              </a:ext>
            </a:extLst>
          </p:cNvPr>
          <p:cNvPicPr>
            <a:picLocks noChangeAspect="1"/>
          </p:cNvPicPr>
          <p:nvPr/>
        </p:nvPicPr>
        <p:blipFill>
          <a:blip r:embed="rId5"/>
          <a:stretch>
            <a:fillRect/>
          </a:stretch>
        </p:blipFill>
        <p:spPr>
          <a:xfrm>
            <a:off x="4959528" y="50743"/>
            <a:ext cx="2849778" cy="3432494"/>
          </a:xfrm>
          <a:prstGeom prst="rect">
            <a:avLst/>
          </a:prstGeom>
        </p:spPr>
      </p:pic>
      <p:pic>
        <p:nvPicPr>
          <p:cNvPr id="14" name="Picture 13">
            <a:extLst>
              <a:ext uri="{FF2B5EF4-FFF2-40B4-BE49-F238E27FC236}">
                <a16:creationId xmlns:a16="http://schemas.microsoft.com/office/drawing/2014/main" id="{16A9402B-3E26-0E32-9BBB-1F19DD14439C}"/>
              </a:ext>
            </a:extLst>
          </p:cNvPr>
          <p:cNvPicPr>
            <a:picLocks noChangeAspect="1"/>
          </p:cNvPicPr>
          <p:nvPr/>
        </p:nvPicPr>
        <p:blipFill>
          <a:blip r:embed="rId6"/>
          <a:stretch>
            <a:fillRect/>
          </a:stretch>
        </p:blipFill>
        <p:spPr>
          <a:xfrm>
            <a:off x="4981189" y="3563513"/>
            <a:ext cx="2814933" cy="3243744"/>
          </a:xfrm>
          <a:prstGeom prst="rect">
            <a:avLst/>
          </a:prstGeom>
        </p:spPr>
      </p:pic>
      <p:sp>
        <p:nvSpPr>
          <p:cNvPr id="15" name="TextBox 14">
            <a:extLst>
              <a:ext uri="{FF2B5EF4-FFF2-40B4-BE49-F238E27FC236}">
                <a16:creationId xmlns:a16="http://schemas.microsoft.com/office/drawing/2014/main" id="{7A083518-BDB3-C2AE-4DE1-7E15595B665F}"/>
              </a:ext>
            </a:extLst>
          </p:cNvPr>
          <p:cNvSpPr txBox="1"/>
          <p:nvPr/>
        </p:nvSpPr>
        <p:spPr>
          <a:xfrm>
            <a:off x="3699831" y="998658"/>
            <a:ext cx="693803" cy="461665"/>
          </a:xfrm>
          <a:prstGeom prst="rect">
            <a:avLst/>
          </a:prstGeom>
          <a:noFill/>
        </p:spPr>
        <p:txBody>
          <a:bodyPr wrap="square" rtlCol="0">
            <a:spAutoFit/>
          </a:bodyPr>
          <a:lstStyle/>
          <a:p>
            <a:r>
              <a:rPr lang="en-US" sz="2400" b="1" dirty="0">
                <a:solidFill>
                  <a:schemeClr val="accent6"/>
                </a:solidFill>
              </a:rPr>
              <a:t>7.3</a:t>
            </a:r>
          </a:p>
        </p:txBody>
      </p:sp>
      <p:sp>
        <p:nvSpPr>
          <p:cNvPr id="16" name="TextBox 15">
            <a:extLst>
              <a:ext uri="{FF2B5EF4-FFF2-40B4-BE49-F238E27FC236}">
                <a16:creationId xmlns:a16="http://schemas.microsoft.com/office/drawing/2014/main" id="{8B9CDA8D-72CD-E0C8-1A58-91AB7BAB7F38}"/>
              </a:ext>
            </a:extLst>
          </p:cNvPr>
          <p:cNvSpPr txBox="1"/>
          <p:nvPr/>
        </p:nvSpPr>
        <p:spPr>
          <a:xfrm>
            <a:off x="8124786" y="5572092"/>
            <a:ext cx="834821" cy="461665"/>
          </a:xfrm>
          <a:prstGeom prst="rect">
            <a:avLst/>
          </a:prstGeom>
          <a:noFill/>
        </p:spPr>
        <p:txBody>
          <a:bodyPr wrap="square" rtlCol="0">
            <a:spAutoFit/>
          </a:bodyPr>
          <a:lstStyle/>
          <a:p>
            <a:r>
              <a:rPr lang="en-US" sz="2400" b="1" dirty="0">
                <a:solidFill>
                  <a:schemeClr val="accent6"/>
                </a:solidFill>
              </a:rPr>
              <a:t>7.6</a:t>
            </a:r>
          </a:p>
        </p:txBody>
      </p:sp>
      <p:sp>
        <p:nvSpPr>
          <p:cNvPr id="17" name="TextBox 16">
            <a:extLst>
              <a:ext uri="{FF2B5EF4-FFF2-40B4-BE49-F238E27FC236}">
                <a16:creationId xmlns:a16="http://schemas.microsoft.com/office/drawing/2014/main" id="{283E6A7E-F05C-F2E2-D819-D8E5F2FC8192}"/>
              </a:ext>
            </a:extLst>
          </p:cNvPr>
          <p:cNvSpPr txBox="1"/>
          <p:nvPr/>
        </p:nvSpPr>
        <p:spPr>
          <a:xfrm>
            <a:off x="8124785" y="1666330"/>
            <a:ext cx="834821" cy="461665"/>
          </a:xfrm>
          <a:prstGeom prst="rect">
            <a:avLst/>
          </a:prstGeom>
          <a:noFill/>
        </p:spPr>
        <p:txBody>
          <a:bodyPr wrap="square" rtlCol="0">
            <a:spAutoFit/>
          </a:bodyPr>
          <a:lstStyle/>
          <a:p>
            <a:r>
              <a:rPr lang="en-US" sz="2400" b="1" dirty="0">
                <a:solidFill>
                  <a:schemeClr val="accent6"/>
                </a:solidFill>
              </a:rPr>
              <a:t>7.5</a:t>
            </a:r>
          </a:p>
        </p:txBody>
      </p:sp>
      <p:sp>
        <p:nvSpPr>
          <p:cNvPr id="18" name="TextBox 17">
            <a:extLst>
              <a:ext uri="{FF2B5EF4-FFF2-40B4-BE49-F238E27FC236}">
                <a16:creationId xmlns:a16="http://schemas.microsoft.com/office/drawing/2014/main" id="{D1E6BCA4-EF18-BD05-944B-32DDF832E387}"/>
              </a:ext>
            </a:extLst>
          </p:cNvPr>
          <p:cNvSpPr txBox="1"/>
          <p:nvPr/>
        </p:nvSpPr>
        <p:spPr>
          <a:xfrm>
            <a:off x="3702077" y="5572093"/>
            <a:ext cx="693803" cy="461665"/>
          </a:xfrm>
          <a:prstGeom prst="rect">
            <a:avLst/>
          </a:prstGeom>
          <a:noFill/>
        </p:spPr>
        <p:txBody>
          <a:bodyPr wrap="square" rtlCol="0">
            <a:spAutoFit/>
          </a:bodyPr>
          <a:lstStyle/>
          <a:p>
            <a:r>
              <a:rPr lang="en-US" sz="2400" b="1" dirty="0">
                <a:solidFill>
                  <a:schemeClr val="accent6"/>
                </a:solidFill>
              </a:rPr>
              <a:t>7.4</a:t>
            </a:r>
          </a:p>
        </p:txBody>
      </p:sp>
      <p:sp>
        <p:nvSpPr>
          <p:cNvPr id="3" name="TextBox 2">
            <a:extLst>
              <a:ext uri="{FF2B5EF4-FFF2-40B4-BE49-F238E27FC236}">
                <a16:creationId xmlns:a16="http://schemas.microsoft.com/office/drawing/2014/main" id="{468D61CC-03AD-3DB0-AD82-1FAB6845F1A8}"/>
              </a:ext>
            </a:extLst>
          </p:cNvPr>
          <p:cNvSpPr txBox="1"/>
          <p:nvPr/>
        </p:nvSpPr>
        <p:spPr>
          <a:xfrm>
            <a:off x="8345037" y="2467574"/>
            <a:ext cx="3772820" cy="2031325"/>
          </a:xfrm>
          <a:prstGeom prst="rect">
            <a:avLst/>
          </a:prstGeom>
          <a:noFill/>
        </p:spPr>
        <p:txBody>
          <a:bodyPr wrap="square">
            <a:spAutoFit/>
          </a:bodyPr>
          <a:lstStyle/>
          <a:p>
            <a:r>
              <a:rPr lang="en-US" sz="1800" dirty="0" err="1">
                <a:solidFill>
                  <a:schemeClr val="accent6"/>
                </a:solidFill>
                <a:effectLst/>
                <a:latin typeface="Times New Roman" panose="02020603050405020304" pitchFamily="18" charset="0"/>
                <a:ea typeface="Times New Roman" panose="02020603050405020304" pitchFamily="18" charset="0"/>
              </a:rPr>
              <a:t>Mỗi</a:t>
            </a:r>
            <a:r>
              <a:rPr lang="en-US" sz="1800" dirty="0">
                <a:solidFill>
                  <a:schemeClr val="accent6"/>
                </a:solidFill>
                <a:effectLst/>
                <a:latin typeface="Times New Roman" panose="02020603050405020304" pitchFamily="18" charset="0"/>
                <a:ea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rPr>
              <a:t>hoạt</a:t>
            </a:r>
            <a:r>
              <a:rPr lang="en-US" sz="1800" dirty="0">
                <a:solidFill>
                  <a:schemeClr val="accent6"/>
                </a:solidFill>
                <a:effectLst/>
                <a:latin typeface="Times New Roman" panose="02020603050405020304" pitchFamily="18" charset="0"/>
                <a:ea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rPr>
              <a:t>động</a:t>
            </a:r>
            <a:r>
              <a:rPr lang="en-US" sz="1800" dirty="0">
                <a:solidFill>
                  <a:schemeClr val="accent6"/>
                </a:solidFill>
                <a:effectLst/>
                <a:latin typeface="Times New Roman" panose="02020603050405020304" pitchFamily="18" charset="0"/>
                <a:ea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rPr>
              <a:t>hoặc</a:t>
            </a:r>
            <a:r>
              <a:rPr lang="en-US" sz="1800" dirty="0">
                <a:solidFill>
                  <a:schemeClr val="accent6"/>
                </a:solidFill>
                <a:effectLst/>
                <a:latin typeface="Times New Roman" panose="02020603050405020304" pitchFamily="18" charset="0"/>
                <a:ea typeface="Times New Roman" panose="02020603050405020304" pitchFamily="18" charset="0"/>
              </a:rPr>
              <a:t> hành </a:t>
            </a:r>
            <a:r>
              <a:rPr lang="en-US" sz="1800" dirty="0" err="1">
                <a:solidFill>
                  <a:schemeClr val="accent6"/>
                </a:solidFill>
                <a:effectLst/>
                <a:latin typeface="Times New Roman" panose="02020603050405020304" pitchFamily="18" charset="0"/>
                <a:ea typeface="Times New Roman" panose="02020603050405020304" pitchFamily="18" charset="0"/>
              </a:rPr>
              <a:t>động</a:t>
            </a:r>
            <a:r>
              <a:rPr lang="en-US" sz="1800" dirty="0">
                <a:solidFill>
                  <a:schemeClr val="accent6"/>
                </a:solidFill>
                <a:effectLst/>
                <a:latin typeface="Times New Roman" panose="02020603050405020304" pitchFamily="18" charset="0"/>
                <a:ea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rPr>
              <a:t>trong</a:t>
            </a:r>
            <a:r>
              <a:rPr lang="en-US" sz="1800" dirty="0">
                <a:solidFill>
                  <a:schemeClr val="accent6"/>
                </a:solidFill>
                <a:effectLst/>
                <a:latin typeface="Times New Roman" panose="02020603050405020304" pitchFamily="18" charset="0"/>
                <a:ea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rPr>
              <a:t>sơ</a:t>
            </a:r>
            <a:r>
              <a:rPr lang="en-US" sz="1800" dirty="0">
                <a:solidFill>
                  <a:schemeClr val="accent6"/>
                </a:solidFill>
                <a:effectLst/>
                <a:latin typeface="Times New Roman" panose="02020603050405020304" pitchFamily="18" charset="0"/>
                <a:ea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rPr>
              <a:t>đồ</a:t>
            </a:r>
            <a:r>
              <a:rPr lang="en-US" sz="1800" dirty="0">
                <a:solidFill>
                  <a:schemeClr val="accent6"/>
                </a:solidFill>
                <a:effectLst/>
                <a:latin typeface="Times New Roman" panose="02020603050405020304" pitchFamily="18" charset="0"/>
                <a:ea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rPr>
              <a:t>hoạt</a:t>
            </a:r>
            <a:r>
              <a:rPr lang="en-US" sz="1800" dirty="0">
                <a:solidFill>
                  <a:schemeClr val="accent6"/>
                </a:solidFill>
                <a:effectLst/>
                <a:latin typeface="Times New Roman" panose="02020603050405020304" pitchFamily="18" charset="0"/>
                <a:ea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rPr>
              <a:t>động</a:t>
            </a:r>
            <a:r>
              <a:rPr lang="en-US" sz="1800" dirty="0">
                <a:solidFill>
                  <a:schemeClr val="accent6"/>
                </a:solidFill>
                <a:effectLst/>
                <a:latin typeface="Times New Roman" panose="02020603050405020304" pitchFamily="18" charset="0"/>
                <a:ea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rPr>
              <a:t>và</a:t>
            </a:r>
            <a:r>
              <a:rPr lang="en-US" sz="1800" dirty="0">
                <a:solidFill>
                  <a:schemeClr val="accent6"/>
                </a:solidFill>
                <a:effectLst/>
                <a:latin typeface="Times New Roman" panose="02020603050405020304" pitchFamily="18" charset="0"/>
                <a:ea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rPr>
              <a:t>mỗi</a:t>
            </a:r>
            <a:r>
              <a:rPr lang="en-US" sz="1800" dirty="0">
                <a:solidFill>
                  <a:schemeClr val="accent6"/>
                </a:solidFill>
                <a:effectLst/>
                <a:latin typeface="Times New Roman" panose="02020603050405020304" pitchFamily="18" charset="0"/>
                <a:ea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rPr>
              <a:t>sự</a:t>
            </a:r>
            <a:r>
              <a:rPr lang="en-US" sz="1800" dirty="0">
                <a:solidFill>
                  <a:schemeClr val="accent6"/>
                </a:solidFill>
                <a:effectLst/>
                <a:latin typeface="Times New Roman" panose="02020603050405020304" pitchFamily="18" charset="0"/>
                <a:ea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rPr>
              <a:t>kiện</a:t>
            </a:r>
            <a:r>
              <a:rPr lang="en-US" sz="1800" dirty="0">
                <a:solidFill>
                  <a:schemeClr val="accent6"/>
                </a:solidFill>
                <a:effectLst/>
                <a:latin typeface="Times New Roman" panose="02020603050405020304" pitchFamily="18" charset="0"/>
                <a:ea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rPr>
              <a:t>trong</a:t>
            </a:r>
            <a:r>
              <a:rPr lang="en-US" sz="1800" dirty="0">
                <a:solidFill>
                  <a:schemeClr val="accent6"/>
                </a:solidFill>
                <a:effectLst/>
                <a:latin typeface="Times New Roman" panose="02020603050405020304" pitchFamily="18" charset="0"/>
                <a:ea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rPr>
              <a:t>mô</a:t>
            </a:r>
            <a:r>
              <a:rPr lang="en-US" sz="1800" dirty="0">
                <a:solidFill>
                  <a:schemeClr val="accent6"/>
                </a:solidFill>
                <a:effectLst/>
                <a:latin typeface="Times New Roman" panose="02020603050405020304" pitchFamily="18" charset="0"/>
                <a:ea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rPr>
              <a:t>tả</a:t>
            </a:r>
            <a:r>
              <a:rPr lang="en-US" sz="1800" dirty="0">
                <a:solidFill>
                  <a:schemeClr val="accent6"/>
                </a:solidFill>
                <a:effectLst/>
                <a:latin typeface="Times New Roman" panose="02020603050405020304" pitchFamily="18" charset="0"/>
                <a:ea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rPr>
              <a:t>trường</a:t>
            </a:r>
            <a:r>
              <a:rPr lang="en-US" sz="1800" dirty="0">
                <a:solidFill>
                  <a:schemeClr val="accent6"/>
                </a:solidFill>
                <a:effectLst/>
                <a:latin typeface="Times New Roman" panose="02020603050405020304" pitchFamily="18" charset="0"/>
                <a:ea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rPr>
              <a:t>hợp</a:t>
            </a:r>
            <a:r>
              <a:rPr lang="en-US" sz="1800" dirty="0">
                <a:solidFill>
                  <a:schemeClr val="accent6"/>
                </a:solidFill>
                <a:effectLst/>
                <a:latin typeface="Times New Roman" panose="02020603050405020304" pitchFamily="18" charset="0"/>
                <a:ea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rPr>
              <a:t>sử</a:t>
            </a:r>
            <a:r>
              <a:rPr lang="en-US" sz="1800" dirty="0">
                <a:solidFill>
                  <a:schemeClr val="accent6"/>
                </a:solidFill>
                <a:effectLst/>
                <a:latin typeface="Times New Roman" panose="02020603050405020304" pitchFamily="18" charset="0"/>
                <a:ea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rPr>
              <a:t>dụng</a:t>
            </a:r>
            <a:r>
              <a:rPr lang="en-US" sz="1800" dirty="0">
                <a:solidFill>
                  <a:schemeClr val="accent6"/>
                </a:solidFill>
                <a:effectLst/>
                <a:latin typeface="Times New Roman" panose="02020603050405020304" pitchFamily="18" charset="0"/>
                <a:ea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rPr>
              <a:t>nên</a:t>
            </a:r>
            <a:r>
              <a:rPr lang="en-US" sz="1800" dirty="0">
                <a:solidFill>
                  <a:schemeClr val="accent6"/>
                </a:solidFill>
                <a:effectLst/>
                <a:latin typeface="Times New Roman" panose="02020603050405020304" pitchFamily="18" charset="0"/>
                <a:ea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rPr>
              <a:t>liên</a:t>
            </a:r>
            <a:r>
              <a:rPr lang="en-US" sz="1800" dirty="0">
                <a:solidFill>
                  <a:schemeClr val="accent6"/>
                </a:solidFill>
                <a:effectLst/>
                <a:latin typeface="Times New Roman" panose="02020603050405020304" pitchFamily="18" charset="0"/>
                <a:ea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rPr>
              <a:t>quan</a:t>
            </a:r>
            <a:r>
              <a:rPr lang="en-US" sz="1800" dirty="0">
                <a:solidFill>
                  <a:schemeClr val="accent6"/>
                </a:solidFill>
                <a:effectLst/>
                <a:latin typeface="Times New Roman" panose="02020603050405020304" pitchFamily="18" charset="0"/>
                <a:ea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rPr>
              <a:t>đến</a:t>
            </a:r>
            <a:r>
              <a:rPr lang="en-US" sz="1800" dirty="0">
                <a:solidFill>
                  <a:schemeClr val="accent6"/>
                </a:solidFill>
                <a:effectLst/>
                <a:latin typeface="Times New Roman" panose="02020603050405020304" pitchFamily="18" charset="0"/>
                <a:ea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rPr>
              <a:t>một</a:t>
            </a:r>
            <a:r>
              <a:rPr lang="en-US" sz="1800" dirty="0">
                <a:solidFill>
                  <a:schemeClr val="accent6"/>
                </a:solidFill>
                <a:effectLst/>
                <a:latin typeface="Times New Roman" panose="02020603050405020304" pitchFamily="18" charset="0"/>
                <a:ea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rPr>
              <a:t>hoặc</a:t>
            </a:r>
            <a:r>
              <a:rPr lang="en-US" sz="1800" dirty="0">
                <a:solidFill>
                  <a:schemeClr val="accent6"/>
                </a:solidFill>
                <a:effectLst/>
                <a:latin typeface="Times New Roman" panose="02020603050405020304" pitchFamily="18" charset="0"/>
                <a:ea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rPr>
              <a:t>nhiều</a:t>
            </a:r>
            <a:r>
              <a:rPr lang="en-US" sz="1800" dirty="0">
                <a:solidFill>
                  <a:schemeClr val="accent6"/>
                </a:solidFill>
                <a:effectLst/>
                <a:latin typeface="Times New Roman" panose="02020603050405020304" pitchFamily="18" charset="0"/>
                <a:ea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rPr>
              <a:t>trách</a:t>
            </a:r>
            <a:r>
              <a:rPr lang="en-US" sz="1800" dirty="0">
                <a:solidFill>
                  <a:schemeClr val="accent6"/>
                </a:solidFill>
                <a:effectLst/>
                <a:latin typeface="Times New Roman" panose="02020603050405020304" pitchFamily="18" charset="0"/>
                <a:ea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rPr>
              <a:t>nhiệm</a:t>
            </a:r>
            <a:r>
              <a:rPr lang="en-US" sz="1800" dirty="0">
                <a:solidFill>
                  <a:schemeClr val="accent6"/>
                </a:solidFill>
                <a:effectLst/>
                <a:latin typeface="Times New Roman" panose="02020603050405020304" pitchFamily="18" charset="0"/>
                <a:ea typeface="Times New Roman" panose="02020603050405020304" pitchFamily="18" charset="0"/>
              </a:rPr>
              <a:t> trên </a:t>
            </a:r>
            <a:r>
              <a:rPr lang="en-US" sz="1800" dirty="0" err="1">
                <a:solidFill>
                  <a:schemeClr val="accent6"/>
                </a:solidFill>
                <a:effectLst/>
                <a:latin typeface="Times New Roman" panose="02020603050405020304" pitchFamily="18" charset="0"/>
                <a:ea typeface="Times New Roman" panose="02020603050405020304" pitchFamily="18" charset="0"/>
              </a:rPr>
              <a:t>thẻ</a:t>
            </a:r>
            <a:r>
              <a:rPr lang="en-US" sz="1800" dirty="0">
                <a:solidFill>
                  <a:schemeClr val="accent6"/>
                </a:solidFill>
                <a:effectLst/>
                <a:latin typeface="Times New Roman" panose="02020603050405020304" pitchFamily="18" charset="0"/>
                <a:ea typeface="Times New Roman" panose="02020603050405020304" pitchFamily="18" charset="0"/>
              </a:rPr>
              <a:t> CRC </a:t>
            </a:r>
            <a:r>
              <a:rPr lang="en-US" sz="1800" dirty="0" err="1">
                <a:solidFill>
                  <a:schemeClr val="accent6"/>
                </a:solidFill>
                <a:effectLst/>
                <a:latin typeface="Times New Roman" panose="02020603050405020304" pitchFamily="18" charset="0"/>
                <a:ea typeface="Times New Roman" panose="02020603050405020304" pitchFamily="18" charset="0"/>
              </a:rPr>
              <a:t>và</a:t>
            </a:r>
            <a:r>
              <a:rPr lang="en-US" sz="1800" dirty="0">
                <a:solidFill>
                  <a:schemeClr val="accent6"/>
                </a:solidFill>
                <a:effectLst/>
                <a:latin typeface="Times New Roman" panose="02020603050405020304" pitchFamily="18" charset="0"/>
                <a:ea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rPr>
              <a:t>một</a:t>
            </a:r>
            <a:r>
              <a:rPr lang="en-US" sz="1800" dirty="0">
                <a:solidFill>
                  <a:schemeClr val="accent6"/>
                </a:solidFill>
                <a:effectLst/>
                <a:latin typeface="Times New Roman" panose="02020603050405020304" pitchFamily="18" charset="0"/>
                <a:ea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rPr>
              <a:t>hoặc</a:t>
            </a:r>
            <a:r>
              <a:rPr lang="en-US" sz="1800" dirty="0">
                <a:solidFill>
                  <a:schemeClr val="accent6"/>
                </a:solidFill>
                <a:effectLst/>
                <a:latin typeface="Times New Roman" panose="02020603050405020304" pitchFamily="18" charset="0"/>
                <a:ea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rPr>
              <a:t>nhiều</a:t>
            </a:r>
            <a:r>
              <a:rPr lang="en-US" sz="1800" dirty="0">
                <a:solidFill>
                  <a:schemeClr val="accent6"/>
                </a:solidFill>
                <a:effectLst/>
                <a:latin typeface="Times New Roman" panose="02020603050405020304" pitchFamily="18" charset="0"/>
                <a:ea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rPr>
              <a:t>thao</a:t>
            </a:r>
            <a:r>
              <a:rPr lang="en-US" sz="1800" dirty="0">
                <a:solidFill>
                  <a:schemeClr val="accent6"/>
                </a:solidFill>
                <a:effectLst/>
                <a:latin typeface="Times New Roman" panose="02020603050405020304" pitchFamily="18" charset="0"/>
                <a:ea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rPr>
              <a:t>tác</a:t>
            </a:r>
            <a:r>
              <a:rPr lang="en-US" sz="1800" dirty="0">
                <a:solidFill>
                  <a:schemeClr val="accent6"/>
                </a:solidFill>
                <a:effectLst/>
                <a:latin typeface="Times New Roman" panose="02020603050405020304" pitchFamily="18" charset="0"/>
                <a:ea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rPr>
              <a:t>trong</a:t>
            </a:r>
            <a:r>
              <a:rPr lang="en-US" sz="1800" dirty="0">
                <a:solidFill>
                  <a:schemeClr val="accent6"/>
                </a:solidFill>
                <a:effectLst/>
                <a:latin typeface="Times New Roman" panose="02020603050405020304" pitchFamily="18" charset="0"/>
                <a:ea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rPr>
              <a:t>một</a:t>
            </a:r>
            <a:r>
              <a:rPr lang="en-US" sz="1800" dirty="0">
                <a:solidFill>
                  <a:schemeClr val="accent6"/>
                </a:solidFill>
                <a:effectLst/>
                <a:latin typeface="Times New Roman" panose="02020603050405020304" pitchFamily="18" charset="0"/>
                <a:ea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rPr>
              <a:t>lớp</a:t>
            </a:r>
            <a:r>
              <a:rPr lang="en-US" sz="1800" dirty="0">
                <a:solidFill>
                  <a:schemeClr val="accent6"/>
                </a:solidFill>
                <a:effectLst/>
                <a:latin typeface="Times New Roman" panose="02020603050405020304" pitchFamily="18" charset="0"/>
                <a:ea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rPr>
              <a:t>trong</a:t>
            </a:r>
            <a:r>
              <a:rPr lang="en-US" sz="1800" dirty="0">
                <a:solidFill>
                  <a:schemeClr val="accent6"/>
                </a:solidFill>
                <a:effectLst/>
                <a:latin typeface="Times New Roman" panose="02020603050405020304" pitchFamily="18" charset="0"/>
                <a:ea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rPr>
              <a:t>sơ</a:t>
            </a:r>
            <a:r>
              <a:rPr lang="en-US" sz="1800" dirty="0">
                <a:solidFill>
                  <a:schemeClr val="accent6"/>
                </a:solidFill>
                <a:effectLst/>
                <a:latin typeface="Times New Roman" panose="02020603050405020304" pitchFamily="18" charset="0"/>
                <a:ea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rPr>
              <a:t>đồ</a:t>
            </a:r>
            <a:r>
              <a:rPr lang="en-US" sz="1800" dirty="0">
                <a:solidFill>
                  <a:schemeClr val="accent6"/>
                </a:solidFill>
                <a:effectLst/>
                <a:latin typeface="Times New Roman" panose="02020603050405020304" pitchFamily="18" charset="0"/>
                <a:ea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rPr>
              <a:t>lớp</a:t>
            </a:r>
            <a:r>
              <a:rPr lang="en-US" sz="1800" dirty="0">
                <a:solidFill>
                  <a:schemeClr val="accent6"/>
                </a:solidFill>
                <a:effectLst/>
                <a:latin typeface="Times New Roman" panose="02020603050405020304" pitchFamily="18" charset="0"/>
                <a:ea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rPr>
              <a:t>và</a:t>
            </a:r>
            <a:r>
              <a:rPr lang="en-US" sz="1800" dirty="0">
                <a:solidFill>
                  <a:schemeClr val="accent6"/>
                </a:solidFill>
                <a:effectLst/>
                <a:latin typeface="Times New Roman" panose="02020603050405020304" pitchFamily="18" charset="0"/>
                <a:ea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rPr>
              <a:t>ngược</a:t>
            </a:r>
            <a:r>
              <a:rPr lang="en-US" sz="1800" dirty="0">
                <a:solidFill>
                  <a:schemeClr val="accent6"/>
                </a:solidFill>
                <a:effectLst/>
                <a:latin typeface="Times New Roman" panose="02020603050405020304" pitchFamily="18" charset="0"/>
                <a:ea typeface="Times New Roman" panose="02020603050405020304" pitchFamily="18" charset="0"/>
              </a:rPr>
              <a:t> </a:t>
            </a:r>
            <a:r>
              <a:rPr lang="en-US" sz="1800" dirty="0" err="1">
                <a:solidFill>
                  <a:schemeClr val="accent6"/>
                </a:solidFill>
                <a:effectLst/>
                <a:latin typeface="Times New Roman" panose="02020603050405020304" pitchFamily="18" charset="0"/>
                <a:ea typeface="Times New Roman" panose="02020603050405020304" pitchFamily="18" charset="0"/>
              </a:rPr>
              <a:t>lại</a:t>
            </a:r>
            <a:endParaRPr lang="en-US" dirty="0">
              <a:solidFill>
                <a:schemeClr val="accent6"/>
              </a:solidFill>
            </a:endParaRPr>
          </a:p>
        </p:txBody>
      </p:sp>
    </p:spTree>
    <p:extLst>
      <p:ext uri="{BB962C8B-B14F-4D97-AF65-F5344CB8AC3E}">
        <p14:creationId xmlns:p14="http://schemas.microsoft.com/office/powerpoint/2010/main" val="685681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0"/>
          </p:nvPr>
        </p:nvSpPr>
        <p:spPr>
          <a:xfrm>
            <a:off x="10358437" y="457199"/>
            <a:ext cx="1067589" cy="471489"/>
          </a:xfrm>
        </p:spPr>
        <p:txBody>
          <a:bodyPr/>
          <a:lstStyle/>
          <a:p>
            <a:fld id="{48F63A3B-78C7-47BE-AE5E-E10140E04643}" type="slidenum">
              <a:rPr lang="en-US" b="1" smtClean="0"/>
              <a:pPr/>
              <a:t>6</a:t>
            </a:fld>
            <a:endParaRPr lang="en-US" b="1" dirty="0"/>
          </a:p>
        </p:txBody>
      </p:sp>
      <p:pic>
        <p:nvPicPr>
          <p:cNvPr id="7" name="Picture 6">
            <a:extLst>
              <a:ext uri="{FF2B5EF4-FFF2-40B4-BE49-F238E27FC236}">
                <a16:creationId xmlns:a16="http://schemas.microsoft.com/office/drawing/2014/main" id="{9AFD830F-C725-A531-A0C5-1F3C968A4589}"/>
              </a:ext>
            </a:extLst>
          </p:cNvPr>
          <p:cNvPicPr>
            <a:picLocks noChangeAspect="1"/>
          </p:cNvPicPr>
          <p:nvPr/>
        </p:nvPicPr>
        <p:blipFill>
          <a:blip r:embed="rId3"/>
          <a:stretch>
            <a:fillRect/>
          </a:stretch>
        </p:blipFill>
        <p:spPr>
          <a:xfrm>
            <a:off x="475280" y="205897"/>
            <a:ext cx="3774987" cy="3723463"/>
          </a:xfrm>
          <a:prstGeom prst="rect">
            <a:avLst/>
          </a:prstGeom>
        </p:spPr>
      </p:pic>
      <p:pic>
        <p:nvPicPr>
          <p:cNvPr id="14" name="Picture 13">
            <a:extLst>
              <a:ext uri="{FF2B5EF4-FFF2-40B4-BE49-F238E27FC236}">
                <a16:creationId xmlns:a16="http://schemas.microsoft.com/office/drawing/2014/main" id="{16A9402B-3E26-0E32-9BBB-1F19DD14439C}"/>
              </a:ext>
            </a:extLst>
          </p:cNvPr>
          <p:cNvPicPr>
            <a:picLocks noChangeAspect="1"/>
          </p:cNvPicPr>
          <p:nvPr/>
        </p:nvPicPr>
        <p:blipFill>
          <a:blip r:embed="rId4"/>
          <a:stretch>
            <a:fillRect/>
          </a:stretch>
        </p:blipFill>
        <p:spPr>
          <a:xfrm>
            <a:off x="4640094" y="3169098"/>
            <a:ext cx="3175182" cy="3658871"/>
          </a:xfrm>
          <a:prstGeom prst="rect">
            <a:avLst/>
          </a:prstGeom>
        </p:spPr>
      </p:pic>
      <p:sp>
        <p:nvSpPr>
          <p:cNvPr id="16" name="TextBox 15">
            <a:extLst>
              <a:ext uri="{FF2B5EF4-FFF2-40B4-BE49-F238E27FC236}">
                <a16:creationId xmlns:a16="http://schemas.microsoft.com/office/drawing/2014/main" id="{8B9CDA8D-72CD-E0C8-1A58-91AB7BAB7F38}"/>
              </a:ext>
            </a:extLst>
          </p:cNvPr>
          <p:cNvSpPr txBox="1"/>
          <p:nvPr/>
        </p:nvSpPr>
        <p:spPr>
          <a:xfrm>
            <a:off x="4087711" y="5018624"/>
            <a:ext cx="834821" cy="461665"/>
          </a:xfrm>
          <a:prstGeom prst="rect">
            <a:avLst/>
          </a:prstGeom>
          <a:noFill/>
        </p:spPr>
        <p:txBody>
          <a:bodyPr wrap="square" rtlCol="0">
            <a:spAutoFit/>
          </a:bodyPr>
          <a:lstStyle/>
          <a:p>
            <a:r>
              <a:rPr lang="en-US" sz="2400" b="1" dirty="0">
                <a:solidFill>
                  <a:schemeClr val="accent6"/>
                </a:solidFill>
              </a:rPr>
              <a:t>7.6</a:t>
            </a:r>
          </a:p>
        </p:txBody>
      </p:sp>
      <p:sp>
        <p:nvSpPr>
          <p:cNvPr id="18" name="TextBox 17">
            <a:extLst>
              <a:ext uri="{FF2B5EF4-FFF2-40B4-BE49-F238E27FC236}">
                <a16:creationId xmlns:a16="http://schemas.microsoft.com/office/drawing/2014/main" id="{D1E6BCA4-EF18-BD05-944B-32DDF832E387}"/>
              </a:ext>
            </a:extLst>
          </p:cNvPr>
          <p:cNvSpPr txBox="1"/>
          <p:nvPr/>
        </p:nvSpPr>
        <p:spPr>
          <a:xfrm>
            <a:off x="4505122" y="675788"/>
            <a:ext cx="693803" cy="461665"/>
          </a:xfrm>
          <a:prstGeom prst="rect">
            <a:avLst/>
          </a:prstGeom>
          <a:noFill/>
        </p:spPr>
        <p:txBody>
          <a:bodyPr wrap="square" rtlCol="0">
            <a:spAutoFit/>
          </a:bodyPr>
          <a:lstStyle/>
          <a:p>
            <a:r>
              <a:rPr lang="en-US" sz="2400" b="1" dirty="0">
                <a:solidFill>
                  <a:schemeClr val="accent6"/>
                </a:solidFill>
              </a:rPr>
              <a:t>7.4</a:t>
            </a:r>
          </a:p>
        </p:txBody>
      </p:sp>
      <p:sp>
        <p:nvSpPr>
          <p:cNvPr id="3" name="TextBox 2">
            <a:extLst>
              <a:ext uri="{FF2B5EF4-FFF2-40B4-BE49-F238E27FC236}">
                <a16:creationId xmlns:a16="http://schemas.microsoft.com/office/drawing/2014/main" id="{9E78234E-41EA-A1B0-40DB-259212F04B56}"/>
              </a:ext>
            </a:extLst>
          </p:cNvPr>
          <p:cNvSpPr txBox="1"/>
          <p:nvPr/>
        </p:nvSpPr>
        <p:spPr>
          <a:xfrm>
            <a:off x="6096000" y="757818"/>
            <a:ext cx="4923367" cy="2308324"/>
          </a:xfrm>
          <a:prstGeom prst="rect">
            <a:avLst/>
          </a:prstGeom>
          <a:noFill/>
        </p:spPr>
        <p:txBody>
          <a:bodyPr wrap="square">
            <a:spAutoFit/>
          </a:bodyPr>
          <a:lstStyle/>
          <a:p>
            <a:r>
              <a:rPr lang="en-US" sz="2400" dirty="0" err="1">
                <a:solidFill>
                  <a:schemeClr val="accent6"/>
                </a:solidFill>
                <a:effectLst/>
                <a:latin typeface="Times New Roman" panose="02020603050405020304" pitchFamily="18" charset="0"/>
                <a:ea typeface="Times New Roman" panose="02020603050405020304" pitchFamily="18" charset="0"/>
              </a:rPr>
              <a:t>Mỗi</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nút</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đối</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tượng</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trong</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sơ</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đồ</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hoạt</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động</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phải</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liên</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quan</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đến</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một</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thực</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thể</a:t>
            </a:r>
            <a:r>
              <a:rPr lang="en-US" sz="2400" dirty="0">
                <a:solidFill>
                  <a:schemeClr val="accent6"/>
                </a:solidFill>
                <a:effectLst/>
                <a:latin typeface="Times New Roman" panose="02020603050405020304" pitchFamily="18" charset="0"/>
                <a:ea typeface="Times New Roman" panose="02020603050405020304" pitchFamily="18" charset="0"/>
              </a:rPr>
              <a:t> của </a:t>
            </a:r>
            <a:r>
              <a:rPr lang="en-US" sz="2400" dirty="0" err="1">
                <a:solidFill>
                  <a:schemeClr val="accent6"/>
                </a:solidFill>
                <a:effectLst/>
                <a:latin typeface="Times New Roman" panose="02020603050405020304" pitchFamily="18" charset="0"/>
                <a:ea typeface="Times New Roman" panose="02020603050405020304" pitchFamily="18" charset="0"/>
              </a:rPr>
              <a:t>một</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lớp</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trong</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sơ</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đồ</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lớp</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tức</a:t>
            </a:r>
            <a:r>
              <a:rPr lang="en-US" sz="2400" dirty="0">
                <a:solidFill>
                  <a:schemeClr val="accent6"/>
                </a:solidFill>
                <a:effectLst/>
                <a:latin typeface="Times New Roman" panose="02020603050405020304" pitchFamily="18" charset="0"/>
                <a:ea typeface="Times New Roman" panose="02020603050405020304" pitchFamily="18" charset="0"/>
              </a:rPr>
              <a:t> là </a:t>
            </a:r>
            <a:r>
              <a:rPr lang="en-US" sz="2400" dirty="0" err="1">
                <a:solidFill>
                  <a:schemeClr val="accent6"/>
                </a:solidFill>
                <a:effectLst/>
                <a:latin typeface="Times New Roman" panose="02020603050405020304" pitchFamily="18" charset="0"/>
                <a:ea typeface="Times New Roman" panose="02020603050405020304" pitchFamily="18" charset="0"/>
              </a:rPr>
              <a:t>một</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đối</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tượng</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và</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một</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thẻ</a:t>
            </a:r>
            <a:r>
              <a:rPr lang="en-US" sz="2400" dirty="0">
                <a:solidFill>
                  <a:schemeClr val="accent6"/>
                </a:solidFill>
                <a:effectLst/>
                <a:latin typeface="Times New Roman" panose="02020603050405020304" pitchFamily="18" charset="0"/>
                <a:ea typeface="Times New Roman" panose="02020603050405020304" pitchFamily="18" charset="0"/>
              </a:rPr>
              <a:t> CRC </a:t>
            </a:r>
            <a:r>
              <a:rPr lang="en-US" sz="2400" dirty="0" err="1">
                <a:solidFill>
                  <a:schemeClr val="accent6"/>
                </a:solidFill>
                <a:effectLst/>
                <a:latin typeface="Times New Roman" panose="02020603050405020304" pitchFamily="18" charset="0"/>
                <a:ea typeface="Times New Roman" panose="02020603050405020304" pitchFamily="18" charset="0"/>
              </a:rPr>
              <a:t>hoặc</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một</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thuộc</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tính</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được</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chứa</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trong</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một</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lớp</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và</a:t>
            </a:r>
            <a:r>
              <a:rPr lang="en-US" sz="2400" dirty="0">
                <a:solidFill>
                  <a:schemeClr val="accent6"/>
                </a:solidFill>
                <a:effectLst/>
                <a:latin typeface="Times New Roman" panose="02020603050405020304" pitchFamily="18" charset="0"/>
                <a:ea typeface="Times New Roman" panose="02020603050405020304" pitchFamily="18" charset="0"/>
              </a:rPr>
              <a:t> trên </a:t>
            </a:r>
            <a:r>
              <a:rPr lang="en-US" sz="2400" dirty="0" err="1">
                <a:solidFill>
                  <a:schemeClr val="accent6"/>
                </a:solidFill>
                <a:effectLst/>
                <a:latin typeface="Times New Roman" panose="02020603050405020304" pitchFamily="18" charset="0"/>
                <a:ea typeface="Times New Roman" panose="02020603050405020304" pitchFamily="18" charset="0"/>
              </a:rPr>
              <a:t>một</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thẻ</a:t>
            </a:r>
            <a:r>
              <a:rPr lang="en-US" sz="2400" dirty="0">
                <a:solidFill>
                  <a:schemeClr val="accent6"/>
                </a:solidFill>
                <a:effectLst/>
                <a:latin typeface="Times New Roman" panose="02020603050405020304" pitchFamily="18" charset="0"/>
                <a:ea typeface="Times New Roman" panose="02020603050405020304" pitchFamily="18" charset="0"/>
              </a:rPr>
              <a:t> CRC</a:t>
            </a:r>
            <a:endParaRPr lang="en-US" sz="2400" dirty="0">
              <a:solidFill>
                <a:schemeClr val="accent6"/>
              </a:solidFill>
            </a:endParaRPr>
          </a:p>
        </p:txBody>
      </p:sp>
    </p:spTree>
    <p:extLst>
      <p:ext uri="{BB962C8B-B14F-4D97-AF65-F5344CB8AC3E}">
        <p14:creationId xmlns:p14="http://schemas.microsoft.com/office/powerpoint/2010/main" val="1490080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0"/>
          </p:nvPr>
        </p:nvSpPr>
        <p:spPr>
          <a:xfrm>
            <a:off x="10358437" y="457199"/>
            <a:ext cx="1067589" cy="471489"/>
          </a:xfrm>
        </p:spPr>
        <p:txBody>
          <a:bodyPr/>
          <a:lstStyle/>
          <a:p>
            <a:fld id="{48F63A3B-78C7-47BE-AE5E-E10140E04643}" type="slidenum">
              <a:rPr lang="en-US" b="1" smtClean="0"/>
              <a:pPr/>
              <a:t>7</a:t>
            </a:fld>
            <a:endParaRPr lang="en-US" b="1" dirty="0"/>
          </a:p>
        </p:txBody>
      </p:sp>
      <p:pic>
        <p:nvPicPr>
          <p:cNvPr id="7" name="Picture 6">
            <a:extLst>
              <a:ext uri="{FF2B5EF4-FFF2-40B4-BE49-F238E27FC236}">
                <a16:creationId xmlns:a16="http://schemas.microsoft.com/office/drawing/2014/main" id="{9AFD830F-C725-A531-A0C5-1F3C968A4589}"/>
              </a:ext>
            </a:extLst>
          </p:cNvPr>
          <p:cNvPicPr>
            <a:picLocks noChangeAspect="1"/>
          </p:cNvPicPr>
          <p:nvPr/>
        </p:nvPicPr>
        <p:blipFill>
          <a:blip r:embed="rId3"/>
          <a:stretch>
            <a:fillRect/>
          </a:stretch>
        </p:blipFill>
        <p:spPr>
          <a:xfrm>
            <a:off x="969953" y="3306108"/>
            <a:ext cx="3476449" cy="3429000"/>
          </a:xfrm>
          <a:prstGeom prst="rect">
            <a:avLst/>
          </a:prstGeom>
        </p:spPr>
      </p:pic>
      <p:pic>
        <p:nvPicPr>
          <p:cNvPr id="10" name="Picture 9">
            <a:extLst>
              <a:ext uri="{FF2B5EF4-FFF2-40B4-BE49-F238E27FC236}">
                <a16:creationId xmlns:a16="http://schemas.microsoft.com/office/drawing/2014/main" id="{4E8E7845-F9FA-9E49-4038-5E7063AE1F24}"/>
              </a:ext>
            </a:extLst>
          </p:cNvPr>
          <p:cNvPicPr>
            <a:picLocks noChangeAspect="1"/>
          </p:cNvPicPr>
          <p:nvPr/>
        </p:nvPicPr>
        <p:blipFill>
          <a:blip r:embed="rId4"/>
          <a:stretch>
            <a:fillRect/>
          </a:stretch>
        </p:blipFill>
        <p:spPr>
          <a:xfrm>
            <a:off x="684688" y="122892"/>
            <a:ext cx="3334609" cy="3005320"/>
          </a:xfrm>
          <a:prstGeom prst="rect">
            <a:avLst/>
          </a:prstGeom>
        </p:spPr>
      </p:pic>
      <p:pic>
        <p:nvPicPr>
          <p:cNvPr id="12" name="Picture 11">
            <a:extLst>
              <a:ext uri="{FF2B5EF4-FFF2-40B4-BE49-F238E27FC236}">
                <a16:creationId xmlns:a16="http://schemas.microsoft.com/office/drawing/2014/main" id="{B22999E4-5858-C42A-1BD6-749BFAE8DD29}"/>
              </a:ext>
            </a:extLst>
          </p:cNvPr>
          <p:cNvPicPr>
            <a:picLocks noChangeAspect="1"/>
          </p:cNvPicPr>
          <p:nvPr/>
        </p:nvPicPr>
        <p:blipFill>
          <a:blip r:embed="rId5"/>
          <a:stretch>
            <a:fillRect/>
          </a:stretch>
        </p:blipFill>
        <p:spPr>
          <a:xfrm>
            <a:off x="4709234" y="93389"/>
            <a:ext cx="2975699" cy="3584163"/>
          </a:xfrm>
          <a:prstGeom prst="rect">
            <a:avLst/>
          </a:prstGeom>
        </p:spPr>
      </p:pic>
      <p:sp>
        <p:nvSpPr>
          <p:cNvPr id="15" name="TextBox 14">
            <a:extLst>
              <a:ext uri="{FF2B5EF4-FFF2-40B4-BE49-F238E27FC236}">
                <a16:creationId xmlns:a16="http://schemas.microsoft.com/office/drawing/2014/main" id="{7A083518-BDB3-C2AE-4DE1-7E15595B665F}"/>
              </a:ext>
            </a:extLst>
          </p:cNvPr>
          <p:cNvSpPr txBox="1"/>
          <p:nvPr/>
        </p:nvSpPr>
        <p:spPr>
          <a:xfrm>
            <a:off x="52119" y="1973180"/>
            <a:ext cx="693803" cy="461665"/>
          </a:xfrm>
          <a:prstGeom prst="rect">
            <a:avLst/>
          </a:prstGeom>
          <a:noFill/>
        </p:spPr>
        <p:txBody>
          <a:bodyPr wrap="square" rtlCol="0">
            <a:spAutoFit/>
          </a:bodyPr>
          <a:lstStyle/>
          <a:p>
            <a:r>
              <a:rPr lang="en-US" sz="2400" b="1" dirty="0">
                <a:solidFill>
                  <a:schemeClr val="accent6"/>
                </a:solidFill>
              </a:rPr>
              <a:t>7.3</a:t>
            </a:r>
          </a:p>
        </p:txBody>
      </p:sp>
      <p:sp>
        <p:nvSpPr>
          <p:cNvPr id="17" name="TextBox 16">
            <a:extLst>
              <a:ext uri="{FF2B5EF4-FFF2-40B4-BE49-F238E27FC236}">
                <a16:creationId xmlns:a16="http://schemas.microsoft.com/office/drawing/2014/main" id="{283E6A7E-F05C-F2E2-D819-D8E5F2FC8192}"/>
              </a:ext>
            </a:extLst>
          </p:cNvPr>
          <p:cNvSpPr txBox="1"/>
          <p:nvPr/>
        </p:nvSpPr>
        <p:spPr>
          <a:xfrm>
            <a:off x="5365743" y="3852013"/>
            <a:ext cx="834821" cy="461665"/>
          </a:xfrm>
          <a:prstGeom prst="rect">
            <a:avLst/>
          </a:prstGeom>
          <a:noFill/>
        </p:spPr>
        <p:txBody>
          <a:bodyPr wrap="square" rtlCol="0">
            <a:spAutoFit/>
          </a:bodyPr>
          <a:lstStyle/>
          <a:p>
            <a:r>
              <a:rPr lang="en-US" sz="2400" b="1" dirty="0">
                <a:solidFill>
                  <a:schemeClr val="accent6"/>
                </a:solidFill>
              </a:rPr>
              <a:t>7.5</a:t>
            </a:r>
          </a:p>
        </p:txBody>
      </p:sp>
      <p:sp>
        <p:nvSpPr>
          <p:cNvPr id="18" name="TextBox 17">
            <a:extLst>
              <a:ext uri="{FF2B5EF4-FFF2-40B4-BE49-F238E27FC236}">
                <a16:creationId xmlns:a16="http://schemas.microsoft.com/office/drawing/2014/main" id="{D1E6BCA4-EF18-BD05-944B-32DDF832E387}"/>
              </a:ext>
            </a:extLst>
          </p:cNvPr>
          <p:cNvSpPr txBox="1"/>
          <p:nvPr/>
        </p:nvSpPr>
        <p:spPr>
          <a:xfrm>
            <a:off x="337786" y="4516835"/>
            <a:ext cx="693803" cy="461665"/>
          </a:xfrm>
          <a:prstGeom prst="rect">
            <a:avLst/>
          </a:prstGeom>
          <a:noFill/>
        </p:spPr>
        <p:txBody>
          <a:bodyPr wrap="square" rtlCol="0">
            <a:spAutoFit/>
          </a:bodyPr>
          <a:lstStyle/>
          <a:p>
            <a:r>
              <a:rPr lang="en-US" sz="2400" b="1" dirty="0">
                <a:solidFill>
                  <a:schemeClr val="accent6"/>
                </a:solidFill>
              </a:rPr>
              <a:t>7.4</a:t>
            </a:r>
          </a:p>
        </p:txBody>
      </p:sp>
      <p:sp>
        <p:nvSpPr>
          <p:cNvPr id="3" name="TextBox 2">
            <a:extLst>
              <a:ext uri="{FF2B5EF4-FFF2-40B4-BE49-F238E27FC236}">
                <a16:creationId xmlns:a16="http://schemas.microsoft.com/office/drawing/2014/main" id="{3352CAF2-C2EF-4A76-F1B1-163437F1DA0B}"/>
              </a:ext>
            </a:extLst>
          </p:cNvPr>
          <p:cNvSpPr txBox="1"/>
          <p:nvPr/>
        </p:nvSpPr>
        <p:spPr>
          <a:xfrm>
            <a:off x="7684933" y="3638377"/>
            <a:ext cx="4017433" cy="2677656"/>
          </a:xfrm>
          <a:prstGeom prst="rect">
            <a:avLst/>
          </a:prstGeom>
          <a:noFill/>
        </p:spPr>
        <p:txBody>
          <a:bodyPr wrap="square">
            <a:spAutoFit/>
          </a:bodyPr>
          <a:lstStyle/>
          <a:p>
            <a:r>
              <a:rPr lang="en-US" sz="2400" dirty="0" err="1">
                <a:solidFill>
                  <a:schemeClr val="accent6"/>
                </a:solidFill>
                <a:effectLst/>
                <a:latin typeface="Times New Roman" panose="02020603050405020304" pitchFamily="18" charset="0"/>
                <a:ea typeface="Times New Roman" panose="02020603050405020304" pitchFamily="18" charset="0"/>
              </a:rPr>
              <a:t>Mỗi</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thuộc</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tính</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và</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mối</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quan</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hệ</a:t>
            </a:r>
            <a:r>
              <a:rPr lang="en-US" sz="2400" dirty="0">
                <a:solidFill>
                  <a:schemeClr val="accent6"/>
                </a:solidFill>
                <a:effectLst/>
                <a:latin typeface="Times New Roman" panose="02020603050405020304" pitchFamily="18" charset="0"/>
                <a:ea typeface="Times New Roman" panose="02020603050405020304" pitchFamily="18" charset="0"/>
              </a:rPr>
              <a:t>/</a:t>
            </a:r>
            <a:r>
              <a:rPr lang="en-US" sz="2400" dirty="0" err="1">
                <a:solidFill>
                  <a:schemeClr val="accent6"/>
                </a:solidFill>
                <a:effectLst/>
                <a:latin typeface="Times New Roman" panose="02020603050405020304" pitchFamily="18" charset="0"/>
                <a:ea typeface="Times New Roman" panose="02020603050405020304" pitchFamily="18" charset="0"/>
              </a:rPr>
              <a:t>liên</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kết</a:t>
            </a:r>
            <a:r>
              <a:rPr lang="en-US" sz="2400" dirty="0">
                <a:solidFill>
                  <a:schemeClr val="accent6"/>
                </a:solidFill>
                <a:effectLst/>
                <a:latin typeface="Times New Roman" panose="02020603050405020304" pitchFamily="18" charset="0"/>
                <a:ea typeface="Times New Roman" panose="02020603050405020304" pitchFamily="18" charset="0"/>
              </a:rPr>
              <a:t>/</a:t>
            </a:r>
            <a:r>
              <a:rPr lang="en-US" sz="2400" dirty="0" err="1">
                <a:solidFill>
                  <a:schemeClr val="accent6"/>
                </a:solidFill>
                <a:effectLst/>
                <a:latin typeface="Times New Roman" panose="02020603050405020304" pitchFamily="18" charset="0"/>
                <a:ea typeface="Times New Roman" panose="02020603050405020304" pitchFamily="18" charset="0"/>
              </a:rPr>
              <a:t>tập</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hợp</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chứa</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trong</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thẻ</a:t>
            </a:r>
            <a:r>
              <a:rPr lang="en-US" sz="2400" dirty="0">
                <a:solidFill>
                  <a:schemeClr val="accent6"/>
                </a:solidFill>
                <a:effectLst/>
                <a:latin typeface="Times New Roman" panose="02020603050405020304" pitchFamily="18" charset="0"/>
                <a:ea typeface="Times New Roman" panose="02020603050405020304" pitchFamily="18" charset="0"/>
              </a:rPr>
              <a:t> CRC (</a:t>
            </a:r>
            <a:r>
              <a:rPr lang="en-US" sz="2400" dirty="0" err="1">
                <a:solidFill>
                  <a:schemeClr val="accent6"/>
                </a:solidFill>
                <a:effectLst/>
                <a:latin typeface="Times New Roman" panose="02020603050405020304" pitchFamily="18" charset="0"/>
                <a:ea typeface="Times New Roman" panose="02020603050405020304" pitchFamily="18" charset="0"/>
              </a:rPr>
              <a:t>và</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được</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kết</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nối</a:t>
            </a:r>
            <a:r>
              <a:rPr lang="en-US" sz="2400" dirty="0">
                <a:solidFill>
                  <a:schemeClr val="accent6"/>
                </a:solidFill>
                <a:effectLst/>
                <a:latin typeface="Times New Roman" panose="02020603050405020304" pitchFamily="18" charset="0"/>
                <a:ea typeface="Times New Roman" panose="02020603050405020304" pitchFamily="18" charset="0"/>
              </a:rPr>
              <a:t> với </a:t>
            </a:r>
            <a:r>
              <a:rPr lang="en-US" sz="2400" dirty="0" err="1">
                <a:solidFill>
                  <a:schemeClr val="accent6"/>
                </a:solidFill>
                <a:effectLst/>
                <a:latin typeface="Times New Roman" panose="02020603050405020304" pitchFamily="18" charset="0"/>
                <a:ea typeface="Times New Roman" panose="02020603050405020304" pitchFamily="18" charset="0"/>
              </a:rPr>
              <a:t>một</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lớp</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trong</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sơ</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đồ</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lớp</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nên</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liên</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quan</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đến</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đối</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tượng</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hoặc</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chủ</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thể</a:t>
            </a:r>
            <a:r>
              <a:rPr lang="en-US" sz="2400" dirty="0">
                <a:solidFill>
                  <a:schemeClr val="accent6"/>
                </a:solidFill>
                <a:effectLst/>
                <a:latin typeface="Times New Roman" panose="02020603050405020304" pitchFamily="18" charset="0"/>
                <a:ea typeface="Times New Roman" panose="02020603050405020304" pitchFamily="18" charset="0"/>
              </a:rPr>
              <a:t> của </a:t>
            </a:r>
            <a:r>
              <a:rPr lang="en-US" sz="2400" dirty="0" err="1">
                <a:solidFill>
                  <a:schemeClr val="accent6"/>
                </a:solidFill>
                <a:effectLst/>
                <a:latin typeface="Times New Roman" panose="02020603050405020304" pitchFamily="18" charset="0"/>
                <a:ea typeface="Times New Roman" panose="02020603050405020304" pitchFamily="18" charset="0"/>
              </a:rPr>
              <a:t>một</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sự</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kiện</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trong</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mô</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tả</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trường</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hợp</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sử</a:t>
            </a:r>
            <a:r>
              <a:rPr lang="en-US" sz="2400" dirty="0">
                <a:solidFill>
                  <a:schemeClr val="accent6"/>
                </a:solidFill>
                <a:effectLst/>
                <a:latin typeface="Times New Roman" panose="02020603050405020304" pitchFamily="18" charset="0"/>
                <a:ea typeface="Times New Roman" panose="02020603050405020304" pitchFamily="18" charset="0"/>
              </a:rPr>
              <a:t> </a:t>
            </a:r>
            <a:r>
              <a:rPr lang="en-US" sz="2400" dirty="0" err="1">
                <a:solidFill>
                  <a:schemeClr val="accent6"/>
                </a:solidFill>
                <a:effectLst/>
                <a:latin typeface="Times New Roman" panose="02020603050405020304" pitchFamily="18" charset="0"/>
                <a:ea typeface="Times New Roman" panose="02020603050405020304" pitchFamily="18" charset="0"/>
              </a:rPr>
              <a:t>dụng</a:t>
            </a:r>
            <a:endParaRPr lang="en-US" sz="2400" dirty="0">
              <a:solidFill>
                <a:schemeClr val="accent6"/>
              </a:solidFill>
            </a:endParaRPr>
          </a:p>
        </p:txBody>
      </p:sp>
    </p:spTree>
    <p:extLst>
      <p:ext uri="{BB962C8B-B14F-4D97-AF65-F5344CB8AC3E}">
        <p14:creationId xmlns:p14="http://schemas.microsoft.com/office/powerpoint/2010/main" val="1846982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70AEC4F-E711-8552-9C34-82C1514A1E37}"/>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8</a:t>
            </a:fld>
            <a:endParaRPr lang="en-US" dirty="0"/>
          </a:p>
        </p:txBody>
      </p:sp>
      <p:sp>
        <p:nvSpPr>
          <p:cNvPr id="4" name="Content Placeholder 3">
            <a:extLst>
              <a:ext uri="{FF2B5EF4-FFF2-40B4-BE49-F238E27FC236}">
                <a16:creationId xmlns:a16="http://schemas.microsoft.com/office/drawing/2014/main" id="{BDDD6BDC-E008-6AB7-55A1-46ED9BCF054F}"/>
              </a:ext>
            </a:extLst>
          </p:cNvPr>
          <p:cNvSpPr>
            <a:spLocks noGrp="1"/>
          </p:cNvSpPr>
          <p:nvPr>
            <p:ph idx="11"/>
          </p:nvPr>
        </p:nvSpPr>
        <p:spPr>
          <a:xfrm>
            <a:off x="-303444" y="281367"/>
            <a:ext cx="7043618" cy="647321"/>
          </a:xfrm>
        </p:spPr>
        <p:txBody>
          <a:bodyPr>
            <a:normAutofit/>
          </a:bodyPr>
          <a:lstStyle/>
          <a:p>
            <a:pPr marL="457200"/>
            <a:r>
              <a:rPr lang="en-US" dirty="0">
                <a:latin typeface="Times New Roman" panose="02020603050405020304" pitchFamily="18" charset="0"/>
                <a:ea typeface="Times New Roman" panose="02020603050405020304" pitchFamily="18" charset="0"/>
              </a:rPr>
              <a:t>B. </a:t>
            </a:r>
            <a:r>
              <a:rPr lang="en-US" dirty="0" err="1">
                <a:effectLst/>
                <a:latin typeface="Times New Roman" panose="02020603050405020304" pitchFamily="18" charset="0"/>
                <a:ea typeface="Times New Roman" panose="02020603050405020304" pitchFamily="18" charset="0"/>
              </a:rPr>
              <a:t>Cân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bằng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các</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mô</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hình</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chức</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năng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và</a:t>
            </a:r>
            <a:r>
              <a:rPr lang="en-US" dirty="0">
                <a:effectLst/>
                <a:latin typeface="Times New Roman" panose="02020603050405020304" pitchFamily="18" charset="0"/>
                <a:ea typeface="Times New Roman" panose="02020603050405020304" pitchFamily="18" charset="0"/>
              </a:rPr>
              <a:t> hành vi</a:t>
            </a:r>
          </a:p>
        </p:txBody>
      </p:sp>
      <p:sp>
        <p:nvSpPr>
          <p:cNvPr id="8" name="TextBox 7">
            <a:extLst>
              <a:ext uri="{FF2B5EF4-FFF2-40B4-BE49-F238E27FC236}">
                <a16:creationId xmlns:a16="http://schemas.microsoft.com/office/drawing/2014/main" id="{ED3FA5C7-F14D-0BC1-8689-638AF071132E}"/>
              </a:ext>
            </a:extLst>
          </p:cNvPr>
          <p:cNvSpPr txBox="1"/>
          <p:nvPr/>
        </p:nvSpPr>
        <p:spPr>
          <a:xfrm>
            <a:off x="3615973" y="736262"/>
            <a:ext cx="7810054" cy="1323439"/>
          </a:xfrm>
          <a:prstGeom prst="rect">
            <a:avLst/>
          </a:prstGeom>
          <a:noFill/>
        </p:spPr>
        <p:txBody>
          <a:bodyPr wrap="square">
            <a:spAutoFit/>
          </a:bodyPr>
          <a:lstStyle/>
          <a:p>
            <a:pPr marL="285750" indent="-285750">
              <a:buFont typeface="Arial" panose="020B0604020202020204" pitchFamily="34" charset="0"/>
              <a:buChar char="•"/>
            </a:pP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Thứ</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nhất</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các</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biểu</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đồ</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tuần</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tự</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và</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giao</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tiếp</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phải</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được</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liên</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kết</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với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một</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trường</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hợp</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sử</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dụng</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trên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biểu</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đồ</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trường</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hợp</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sử</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dụng</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và</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một</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mô</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tả</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trường</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hợp</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sử</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dụng</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p>
          <a:p>
            <a:pPr marL="285750" indent="-285750">
              <a:buFont typeface="Arial" panose="020B0604020202020204" pitchFamily="34" charset="0"/>
              <a:buChar char="•"/>
            </a:pPr>
            <a:endPar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endParaRPr>
          </a:p>
        </p:txBody>
      </p:sp>
      <p:pic>
        <p:nvPicPr>
          <p:cNvPr id="2" name="Picture 1">
            <a:extLst>
              <a:ext uri="{FF2B5EF4-FFF2-40B4-BE49-F238E27FC236}">
                <a16:creationId xmlns:a16="http://schemas.microsoft.com/office/drawing/2014/main" id="{0B2300D9-463F-493E-45F1-EE0037505B36}"/>
              </a:ext>
            </a:extLst>
          </p:cNvPr>
          <p:cNvPicPr>
            <a:picLocks noChangeAspect="1"/>
          </p:cNvPicPr>
          <p:nvPr/>
        </p:nvPicPr>
        <p:blipFill>
          <a:blip r:embed="rId3"/>
          <a:stretch>
            <a:fillRect/>
          </a:stretch>
        </p:blipFill>
        <p:spPr>
          <a:xfrm>
            <a:off x="682092" y="776845"/>
            <a:ext cx="2609747" cy="3177668"/>
          </a:xfrm>
          <a:prstGeom prst="rect">
            <a:avLst/>
          </a:prstGeom>
        </p:spPr>
      </p:pic>
      <p:pic>
        <p:nvPicPr>
          <p:cNvPr id="5" name="Picture 4">
            <a:extLst>
              <a:ext uri="{FF2B5EF4-FFF2-40B4-BE49-F238E27FC236}">
                <a16:creationId xmlns:a16="http://schemas.microsoft.com/office/drawing/2014/main" id="{2004F58C-0E06-4E3E-8ABF-143563CDD308}"/>
              </a:ext>
            </a:extLst>
          </p:cNvPr>
          <p:cNvPicPr>
            <a:picLocks noChangeAspect="1"/>
          </p:cNvPicPr>
          <p:nvPr/>
        </p:nvPicPr>
        <p:blipFill>
          <a:blip r:embed="rId4"/>
          <a:stretch>
            <a:fillRect/>
          </a:stretch>
        </p:blipFill>
        <p:spPr>
          <a:xfrm>
            <a:off x="3872664" y="1825715"/>
            <a:ext cx="4541296" cy="2647203"/>
          </a:xfrm>
          <a:prstGeom prst="rect">
            <a:avLst/>
          </a:prstGeom>
        </p:spPr>
      </p:pic>
      <p:pic>
        <p:nvPicPr>
          <p:cNvPr id="6" name="Picture 5">
            <a:extLst>
              <a:ext uri="{FF2B5EF4-FFF2-40B4-BE49-F238E27FC236}">
                <a16:creationId xmlns:a16="http://schemas.microsoft.com/office/drawing/2014/main" id="{A9D21790-97C6-2E97-7107-77D537564738}"/>
              </a:ext>
            </a:extLst>
          </p:cNvPr>
          <p:cNvPicPr>
            <a:picLocks noChangeAspect="1"/>
          </p:cNvPicPr>
          <p:nvPr/>
        </p:nvPicPr>
        <p:blipFill>
          <a:blip r:embed="rId5"/>
          <a:stretch>
            <a:fillRect/>
          </a:stretch>
        </p:blipFill>
        <p:spPr>
          <a:xfrm>
            <a:off x="636371" y="4472918"/>
            <a:ext cx="4541296" cy="2285489"/>
          </a:xfrm>
          <a:prstGeom prst="rect">
            <a:avLst/>
          </a:prstGeom>
        </p:spPr>
      </p:pic>
      <p:pic>
        <p:nvPicPr>
          <p:cNvPr id="7" name="Picture 6">
            <a:extLst>
              <a:ext uri="{FF2B5EF4-FFF2-40B4-BE49-F238E27FC236}">
                <a16:creationId xmlns:a16="http://schemas.microsoft.com/office/drawing/2014/main" id="{CAB2775D-F47B-AAF1-41FE-A39536B23F2B}"/>
              </a:ext>
            </a:extLst>
          </p:cNvPr>
          <p:cNvPicPr>
            <a:picLocks noChangeAspect="1"/>
          </p:cNvPicPr>
          <p:nvPr/>
        </p:nvPicPr>
        <p:blipFill>
          <a:blip r:embed="rId6"/>
          <a:stretch>
            <a:fillRect/>
          </a:stretch>
        </p:blipFill>
        <p:spPr>
          <a:xfrm>
            <a:off x="8576027" y="3954513"/>
            <a:ext cx="3143260" cy="2620882"/>
          </a:xfrm>
          <a:prstGeom prst="rect">
            <a:avLst/>
          </a:prstGeom>
        </p:spPr>
      </p:pic>
    </p:spTree>
    <p:extLst>
      <p:ext uri="{BB962C8B-B14F-4D97-AF65-F5344CB8AC3E}">
        <p14:creationId xmlns:p14="http://schemas.microsoft.com/office/powerpoint/2010/main" val="3450560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70AEC4F-E711-8552-9C34-82C1514A1E37}"/>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9</a:t>
            </a:fld>
            <a:endParaRPr lang="en-US" dirty="0"/>
          </a:p>
        </p:txBody>
      </p:sp>
      <p:sp>
        <p:nvSpPr>
          <p:cNvPr id="4" name="Content Placeholder 3">
            <a:extLst>
              <a:ext uri="{FF2B5EF4-FFF2-40B4-BE49-F238E27FC236}">
                <a16:creationId xmlns:a16="http://schemas.microsoft.com/office/drawing/2014/main" id="{BDDD6BDC-E008-6AB7-55A1-46ED9BCF054F}"/>
              </a:ext>
            </a:extLst>
          </p:cNvPr>
          <p:cNvSpPr>
            <a:spLocks noGrp="1"/>
          </p:cNvSpPr>
          <p:nvPr>
            <p:ph idx="11"/>
          </p:nvPr>
        </p:nvSpPr>
        <p:spPr>
          <a:xfrm>
            <a:off x="-303444" y="281367"/>
            <a:ext cx="7043618" cy="647321"/>
          </a:xfrm>
        </p:spPr>
        <p:txBody>
          <a:bodyPr>
            <a:normAutofit/>
          </a:bodyPr>
          <a:lstStyle/>
          <a:p>
            <a:pPr marL="457200"/>
            <a:r>
              <a:rPr lang="en-US" dirty="0">
                <a:latin typeface="Times New Roman" panose="02020603050405020304" pitchFamily="18" charset="0"/>
                <a:ea typeface="Times New Roman" panose="02020603050405020304" pitchFamily="18" charset="0"/>
              </a:rPr>
              <a:t>B. </a:t>
            </a:r>
            <a:r>
              <a:rPr lang="en-US" dirty="0" err="1">
                <a:effectLst/>
                <a:latin typeface="Times New Roman" panose="02020603050405020304" pitchFamily="18" charset="0"/>
                <a:ea typeface="Times New Roman" panose="02020603050405020304" pitchFamily="18" charset="0"/>
              </a:rPr>
              <a:t>Cân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bằng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các</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mô</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hình</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chức</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năng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và</a:t>
            </a:r>
            <a:r>
              <a:rPr lang="en-US" dirty="0">
                <a:effectLst/>
                <a:latin typeface="Times New Roman" panose="02020603050405020304" pitchFamily="18" charset="0"/>
                <a:ea typeface="Times New Roman" panose="02020603050405020304" pitchFamily="18" charset="0"/>
              </a:rPr>
              <a:t> hành vi</a:t>
            </a:r>
          </a:p>
        </p:txBody>
      </p:sp>
      <p:sp>
        <p:nvSpPr>
          <p:cNvPr id="8" name="TextBox 7">
            <a:extLst>
              <a:ext uri="{FF2B5EF4-FFF2-40B4-BE49-F238E27FC236}">
                <a16:creationId xmlns:a16="http://schemas.microsoft.com/office/drawing/2014/main" id="{ED3FA5C7-F14D-0BC1-8689-638AF071132E}"/>
              </a:ext>
            </a:extLst>
          </p:cNvPr>
          <p:cNvSpPr txBox="1"/>
          <p:nvPr/>
        </p:nvSpPr>
        <p:spPr>
          <a:xfrm>
            <a:off x="3798853" y="734565"/>
            <a:ext cx="7810054" cy="1631216"/>
          </a:xfrm>
          <a:prstGeom prst="rect">
            <a:avLst/>
          </a:prstGeom>
          <a:noFill/>
        </p:spPr>
        <p:txBody>
          <a:bodyPr wrap="square">
            <a:spAutoFit/>
          </a:bodyPr>
          <a:lstStyle/>
          <a:p>
            <a:pPr marL="285750" indent="-285750">
              <a:buFont typeface="Arial" panose="020B0604020202020204" pitchFamily="34" charset="0"/>
              <a:buChar char="•"/>
            </a:pPr>
            <a:endPar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Thứ</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hai</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các</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tác</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nhân</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trong</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biểu</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đồ</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tuần</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tự</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biểu</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đồ</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giao</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tiếp</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và</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hoặc</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ma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trận</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CRUDE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phải</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liên</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kết</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với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các</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tác</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nhân</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trong</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biểu</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đồ</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trường</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hợp</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sử</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dụng</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hoặc</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được</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nhắc</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đến</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trong</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mô</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tả</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trường</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hợp</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sử</a:t>
            </a:r>
            <a:r>
              <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 </a:t>
            </a:r>
            <a:r>
              <a:rPr lang="en-US" sz="2000" dirty="0" err="1">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rPr>
              <a:t>dụng</a:t>
            </a:r>
            <a:endPar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endParaRPr>
          </a:p>
          <a:p>
            <a:pPr marL="285750" indent="-285750">
              <a:buFont typeface="Arial" panose="020B0604020202020204" pitchFamily="34" charset="0"/>
              <a:buChar char="•"/>
            </a:pPr>
            <a:endParaRPr lang="en-US" sz="2000" dirty="0">
              <a:solidFill>
                <a:schemeClr val="accent6"/>
              </a:solidFill>
              <a:effectLst/>
              <a:latin typeface="Calibri" panose="020F0502020204030204" pitchFamily="34" charset="0"/>
              <a:ea typeface="DengXian" panose="02010600030101010101" pitchFamily="2" charset="-122"/>
              <a:cs typeface="Times New Roman" panose="02020603050405020304" pitchFamily="18" charset="0"/>
            </a:endParaRPr>
          </a:p>
        </p:txBody>
      </p:sp>
      <p:pic>
        <p:nvPicPr>
          <p:cNvPr id="2" name="Picture 1">
            <a:extLst>
              <a:ext uri="{FF2B5EF4-FFF2-40B4-BE49-F238E27FC236}">
                <a16:creationId xmlns:a16="http://schemas.microsoft.com/office/drawing/2014/main" id="{070D3981-7D9D-03BD-5094-DD48DA00CED2}"/>
              </a:ext>
            </a:extLst>
          </p:cNvPr>
          <p:cNvPicPr>
            <a:picLocks noChangeAspect="1"/>
          </p:cNvPicPr>
          <p:nvPr/>
        </p:nvPicPr>
        <p:blipFill>
          <a:blip r:embed="rId3"/>
          <a:stretch>
            <a:fillRect/>
          </a:stretch>
        </p:blipFill>
        <p:spPr>
          <a:xfrm>
            <a:off x="583093" y="2156055"/>
            <a:ext cx="3867150" cy="2183765"/>
          </a:xfrm>
          <a:prstGeom prst="rect">
            <a:avLst/>
          </a:prstGeom>
        </p:spPr>
      </p:pic>
      <p:pic>
        <p:nvPicPr>
          <p:cNvPr id="5" name="Picture 4">
            <a:extLst>
              <a:ext uri="{FF2B5EF4-FFF2-40B4-BE49-F238E27FC236}">
                <a16:creationId xmlns:a16="http://schemas.microsoft.com/office/drawing/2014/main" id="{6583B121-A315-059F-0EF7-0E697A6FB3B9}"/>
              </a:ext>
            </a:extLst>
          </p:cNvPr>
          <p:cNvPicPr>
            <a:picLocks noChangeAspect="1"/>
          </p:cNvPicPr>
          <p:nvPr/>
        </p:nvPicPr>
        <p:blipFill>
          <a:blip r:embed="rId4"/>
          <a:stretch>
            <a:fillRect/>
          </a:stretch>
        </p:blipFill>
        <p:spPr>
          <a:xfrm>
            <a:off x="734382" y="5061011"/>
            <a:ext cx="4967965" cy="1577597"/>
          </a:xfrm>
          <a:prstGeom prst="rect">
            <a:avLst/>
          </a:prstGeom>
        </p:spPr>
      </p:pic>
      <p:pic>
        <p:nvPicPr>
          <p:cNvPr id="6" name="Picture 5">
            <a:extLst>
              <a:ext uri="{FF2B5EF4-FFF2-40B4-BE49-F238E27FC236}">
                <a16:creationId xmlns:a16="http://schemas.microsoft.com/office/drawing/2014/main" id="{F5AFE4B5-55E8-1CD3-85CB-5CF94AD51CD6}"/>
              </a:ext>
            </a:extLst>
          </p:cNvPr>
          <p:cNvPicPr>
            <a:picLocks noChangeAspect="1"/>
          </p:cNvPicPr>
          <p:nvPr/>
        </p:nvPicPr>
        <p:blipFill>
          <a:blip r:embed="rId5"/>
          <a:stretch>
            <a:fillRect/>
          </a:stretch>
        </p:blipFill>
        <p:spPr>
          <a:xfrm>
            <a:off x="4876695" y="2156055"/>
            <a:ext cx="3429105" cy="2859222"/>
          </a:xfrm>
          <a:prstGeom prst="rect">
            <a:avLst/>
          </a:prstGeom>
        </p:spPr>
      </p:pic>
      <p:pic>
        <p:nvPicPr>
          <p:cNvPr id="7" name="Picture 6">
            <a:extLst>
              <a:ext uri="{FF2B5EF4-FFF2-40B4-BE49-F238E27FC236}">
                <a16:creationId xmlns:a16="http://schemas.microsoft.com/office/drawing/2014/main" id="{B6315667-CBF9-66F8-68FC-B378C66064A7}"/>
              </a:ext>
            </a:extLst>
          </p:cNvPr>
          <p:cNvPicPr>
            <a:picLocks noChangeAspect="1"/>
          </p:cNvPicPr>
          <p:nvPr/>
        </p:nvPicPr>
        <p:blipFill>
          <a:blip r:embed="rId6"/>
          <a:stretch>
            <a:fillRect/>
          </a:stretch>
        </p:blipFill>
        <p:spPr>
          <a:xfrm>
            <a:off x="8638903" y="3022290"/>
            <a:ext cx="2970001" cy="3616318"/>
          </a:xfrm>
          <a:prstGeom prst="rect">
            <a:avLst/>
          </a:prstGeom>
        </p:spPr>
      </p:pic>
    </p:spTree>
    <p:extLst>
      <p:ext uri="{BB962C8B-B14F-4D97-AF65-F5344CB8AC3E}">
        <p14:creationId xmlns:p14="http://schemas.microsoft.com/office/powerpoint/2010/main" val="1131718056"/>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4">
      <a:majorFont>
        <a:latin typeface="Times New Roman"/>
        <a:ea typeface=""/>
        <a:cs typeface=""/>
      </a:majorFont>
      <a:minorFont>
        <a:latin typeface="Times New Roman"/>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SL_v14" id="{59749740-91A0-46B8-82A8-B436C7A8A142}" vid="{B3F8D047-377B-4FC8-B21C-47530C6DE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16DBB56F-4362-4386-A1A1-3DF898896616}">
  <ds:schemaRefs>
    <ds:schemaRef ds:uri="http://schemas.microsoft.com/sharepoint/v3/contenttype/forms"/>
  </ds:schemaRefs>
</ds:datastoreItem>
</file>

<file path=customXml/itemProps2.xml><?xml version="1.0" encoding="utf-8"?>
<ds:datastoreItem xmlns:ds="http://schemas.openxmlformats.org/officeDocument/2006/customXml" ds:itemID="{04948363-B267-4BAC-8655-100FBEC280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A719FA4-954C-4FA8-82CB-206659C3B82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{16CFE57A-3F60-4607-821D-BDE73902FE43}tf78438558_win32</Template>
  <TotalTime>364</TotalTime>
  <Words>2162</Words>
  <Application>Microsoft Office PowerPoint</Application>
  <PresentationFormat>Widescreen</PresentationFormat>
  <Paragraphs>130</Paragraphs>
  <Slides>26</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DengXian</vt:lpstr>
      <vt:lpstr>-apple-system</vt:lpstr>
      <vt:lpstr>Arial</vt:lpstr>
      <vt:lpstr>Calibri</vt:lpstr>
      <vt:lpstr>Symbol</vt:lpstr>
      <vt:lpstr>Times New Roman</vt:lpstr>
      <vt:lpstr>Wingdings</vt:lpstr>
      <vt:lpstr>Custom</vt:lpstr>
      <vt:lpstr>Thành Viên NGô Xuân Hải Lương Mạnh Hòa Nguyễn Ngọc Quang Nghiêm Xuân Quân Nguyễn Huy Tú</vt:lpstr>
      <vt:lpstr>Nội dung</vt:lpstr>
      <vt:lpstr>1. Giới thiệu     Mục đích của phân tích là xác định nhu cầu của doanh nghiệp. Mục đích của thiết       kế là quyết định cách xây dựng hệ thống. Hoạt động chính diễn ra trong quá trình thiết kế là phát triển tập hợp các biểu diễn từ phân tích thành các biểu diễn thiết kế.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PHÁT TRIỂN CÁC MÔ HÌNH PHÂN TÍCH THÀNH CÁC MÔ HÌNH THIẾT KẾ</vt:lpstr>
      <vt:lpstr>PowerPoint Presentation</vt:lpstr>
      <vt:lpstr>PowerPoint Presentation</vt:lpstr>
      <vt:lpstr>4. Gói và sơ đồ gói</vt:lpstr>
      <vt:lpstr>A. Hướng dẫn tạo sơ đồ gói</vt:lpstr>
      <vt:lpstr>B. Quy trình tạo sơ đồ gói </vt:lpstr>
      <vt:lpstr>C. Kiểm tra và xác nhận sơ đồ gói</vt:lpstr>
      <vt:lpstr>5. Chiến lược thiết kế </vt:lpstr>
      <vt:lpstr>6. Lựa chọn chiến lược mua sắm</vt:lpstr>
      <vt:lpstr>Ma trận lựa chọn giải pháp</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Luong Manh Hoa D21CN06</dc:creator>
  <cp:lastModifiedBy>Luong Manh Hoa D21CN06</cp:lastModifiedBy>
  <cp:revision>8</cp:revision>
  <dcterms:created xsi:type="dcterms:W3CDTF">2024-10-23T15:53:06Z</dcterms:created>
  <dcterms:modified xsi:type="dcterms:W3CDTF">2024-10-25T00:12:59Z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